
<file path=[Content_Types].xml><?xml version="1.0" encoding="utf-8"?>
<Types xmlns="http://schemas.openxmlformats.org/package/2006/content-types">
  <Override PartName="/ppt/slideLayouts/slideLayout149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2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6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125.xml" ContentType="application/vnd.openxmlformats-officedocument.presentationml.slideLayout+xml"/>
  <Override PartName="/ppt/slideLayouts/slideLayout75.xml" ContentType="application/vnd.openxmlformats-officedocument.presentationml.slideLayout+xml"/>
  <Default Extension="xml" ContentType="application/xml"/>
  <Override PartName="/ppt/slideLayouts/slideLayout1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14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7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159.xml" ContentType="application/vnd.openxmlformats-officedocument.presentationml.slideLayout+xml"/>
  <Default Extension="jpeg" ContentType="image/jpeg"/>
  <Override PartName="/ppt/slideLayouts/slideLayout51.xml" ContentType="application/vnd.openxmlformats-officedocument.presentationml.slideLayout+xml"/>
  <Override PartName="/ppt/theme/theme12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87.xml" ContentType="application/vnd.openxmlformats-officedocument.presentationml.slideLayout+xml"/>
  <Override PartName="/docProps/app.xml" ContentType="application/vnd.openxmlformats-officedocument.extended-properties+xml"/>
  <Override PartName="/ppt/slideMasters/slideMaster3.xml" ContentType="application/vnd.openxmlformats-officedocument.presentationml.slideMaster+xml"/>
  <Override PartName="/ppt/slideLayouts/slideLayout179.xml" ContentType="application/vnd.openxmlformats-officedocument.presentationml.slideLayout+xml"/>
  <Override PartName="/ppt/slideMasters/slideMaster16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57.xml" ContentType="application/vnd.openxmlformats-officedocument.presentationml.slideLayout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9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177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55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2.xml" ContentType="application/vnd.openxmlformats-officedocument.presentationml.slideMaster+xml"/>
  <Override PartName="/ppt/slideLayouts/slideLayout111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Layouts/slideLayout14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slideLayouts/slideLayout173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Layouts/slideLayout151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3.xml" ContentType="application/vnd.openxmlformats-officedocument.theme+xml"/>
  <Override PartName="/ppt/slideLayouts/slideLayout171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165.xml" ContentType="application/vnd.openxmlformats-officedocument.presentationml.slideLayout+xml"/>
  <Override PartName="/ppt/slideLayouts/slideLayout44.xml" ContentType="application/vnd.openxmlformats-officedocument.presentationml.slideLayout+xml"/>
  <Override PartName="/docProps/core.xml" ContentType="application/vnd.openxmlformats-package.core-properties+xml"/>
  <Override PartName="/ppt/slideLayouts/slideLayout38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14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7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98.xml" ContentType="application/vnd.openxmlformats-officedocument.presentationml.slideLayout+xml"/>
  <Default Extension="pict" ContentType="image/pict"/>
  <Override PartName="/ppt/slideLayouts/slideLayout34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126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15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74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02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3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Layouts/slideLayout7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158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1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78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56.xml" ContentType="application/vnd.openxmlformats-officedocument.presentationml.slideLayout+xml"/>
  <Override PartName="/ppt/slideLayouts/slideLayout29.xml" ContentType="application/vnd.openxmlformats-officedocument.presentationml.slideLayout+xml"/>
  <Default Extension="vml" ContentType="application/vnd.openxmlformats-officedocument.vmlDrawing"/>
  <Override PartName="/ppt/slideLayouts/slideLayout90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tableStyles.xml" ContentType="application/vnd.openxmlformats-officedocument.presentationml.tableStyles+xml"/>
  <Override PartName="/ppt/slideLayouts/slideLayout176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2.xml" ContentType="application/vnd.openxmlformats-officedocument.presentationml.slideLayout+xml"/>
  <Default Extension="bin" ContentType="application/vnd.openxmlformats-officedocument.presentationml.printerSettings"/>
  <Override PartName="/ppt/slides/slide4.xml" ContentType="application/vnd.openxmlformats-officedocument.presentationml.slide+xml"/>
  <Override PartName="/ppt/slideLayouts/slideLayout154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4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174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Layouts/slideLayout89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4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s/slide12.xml" ContentType="application/vnd.openxmlformats-officedocument.presentationml.slide+xml"/>
  <Default Extension="png" ContentType="image/png"/>
  <Override PartName="/ppt/slideLayouts/slideLayout144.xml" ContentType="application/vnd.openxmlformats-officedocument.presentationml.slideLayout+xml"/>
  <Override PartName="/ppt/slideLayouts/slideLayout23.xml" ContentType="application/vnd.openxmlformats-officedocument.presentationml.slideLayout+xml"/>
  <Default Extension="rels" ContentType="application/vnd.openxmlformats-package.relationships+xml"/>
  <Override PartName="/ppt/slideLayouts/slideLayout17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29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8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0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5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50" r:id="rId1"/>
    <p:sldMasterId id="2147483651" r:id="rId2"/>
    <p:sldMasterId id="2147483652" r:id="rId3"/>
    <p:sldMasterId id="2147483653" r:id="rId4"/>
    <p:sldMasterId id="2147483654" r:id="rId5"/>
    <p:sldMasterId id="2147483655" r:id="rId6"/>
    <p:sldMasterId id="2147483656" r:id="rId7"/>
    <p:sldMasterId id="2147483657" r:id="rId8"/>
    <p:sldMasterId id="2147483658" r:id="rId9"/>
    <p:sldMasterId id="2147483659" r:id="rId10"/>
    <p:sldMasterId id="2147483660" r:id="rId11"/>
    <p:sldMasterId id="2147483661" r:id="rId12"/>
    <p:sldMasterId id="2147483662" r:id="rId13"/>
    <p:sldMasterId id="2147483663" r:id="rId14"/>
    <p:sldMasterId id="2147483664" r:id="rId15"/>
    <p:sldMasterId id="2147483665" r:id="rId16"/>
    <p:sldMasterId id="2147483901" r:id="rId17"/>
  </p:sldMasterIdLst>
  <p:sldIdLst>
    <p:sldId id="267" r:id="rId18"/>
    <p:sldId id="272" r:id="rId19"/>
    <p:sldId id="282" r:id="rId20"/>
    <p:sldId id="268" r:id="rId21"/>
    <p:sldId id="269" r:id="rId22"/>
    <p:sldId id="270" r:id="rId23"/>
    <p:sldId id="273" r:id="rId24"/>
    <p:sldId id="274" r:id="rId25"/>
    <p:sldId id="283" r:id="rId26"/>
    <p:sldId id="271" r:id="rId27"/>
    <p:sldId id="284" r:id="rId28"/>
    <p:sldId id="275" r:id="rId29"/>
    <p:sldId id="285" r:id="rId30"/>
    <p:sldId id="276" r:id="rId31"/>
    <p:sldId id="286" r:id="rId32"/>
    <p:sldId id="287" r:id="rId33"/>
  </p:sldIdLst>
  <p:sldSz cx="10160000" cy="7620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rgbClr val="414141"/>
        </a:solidFill>
        <a:latin typeface="Gill Sans Light" pitchFamily="-109" charset="0"/>
        <a:ea typeface="ヒラギノ角ゴ Pro W3" pitchFamily="-109" charset="-128"/>
        <a:cs typeface="ヒラギノ角ゴ Pro W3" pitchFamily="-109" charset="-128"/>
        <a:sym typeface="Gill Sans Light" pitchFamily="-109" charset="0"/>
      </a:defRPr>
    </a:lvl1pPr>
    <a:lvl2pPr marL="457195" algn="ctr" rtl="0" fontAlgn="base">
      <a:spcBef>
        <a:spcPct val="0"/>
      </a:spcBef>
      <a:spcAft>
        <a:spcPct val="0"/>
      </a:spcAft>
      <a:defRPr sz="3200" kern="1200">
        <a:solidFill>
          <a:srgbClr val="414141"/>
        </a:solidFill>
        <a:latin typeface="Gill Sans Light" pitchFamily="-109" charset="0"/>
        <a:ea typeface="ヒラギノ角ゴ Pro W3" pitchFamily="-109" charset="-128"/>
        <a:cs typeface="ヒラギノ角ゴ Pro W3" pitchFamily="-109" charset="-128"/>
        <a:sym typeface="Gill Sans Light" pitchFamily="-109" charset="0"/>
      </a:defRPr>
    </a:lvl2pPr>
    <a:lvl3pPr marL="914391" algn="ctr" rtl="0" fontAlgn="base">
      <a:spcBef>
        <a:spcPct val="0"/>
      </a:spcBef>
      <a:spcAft>
        <a:spcPct val="0"/>
      </a:spcAft>
      <a:defRPr sz="3200" kern="1200">
        <a:solidFill>
          <a:srgbClr val="414141"/>
        </a:solidFill>
        <a:latin typeface="Gill Sans Light" pitchFamily="-109" charset="0"/>
        <a:ea typeface="ヒラギノ角ゴ Pro W3" pitchFamily="-109" charset="-128"/>
        <a:cs typeface="ヒラギノ角ゴ Pro W3" pitchFamily="-109" charset="-128"/>
        <a:sym typeface="Gill Sans Light" pitchFamily="-109" charset="0"/>
      </a:defRPr>
    </a:lvl3pPr>
    <a:lvl4pPr marL="1371586" algn="ctr" rtl="0" fontAlgn="base">
      <a:spcBef>
        <a:spcPct val="0"/>
      </a:spcBef>
      <a:spcAft>
        <a:spcPct val="0"/>
      </a:spcAft>
      <a:defRPr sz="3200" kern="1200">
        <a:solidFill>
          <a:srgbClr val="414141"/>
        </a:solidFill>
        <a:latin typeface="Gill Sans Light" pitchFamily="-109" charset="0"/>
        <a:ea typeface="ヒラギノ角ゴ Pro W3" pitchFamily="-109" charset="-128"/>
        <a:cs typeface="ヒラギノ角ゴ Pro W3" pitchFamily="-109" charset="-128"/>
        <a:sym typeface="Gill Sans Light" pitchFamily="-109" charset="0"/>
      </a:defRPr>
    </a:lvl4pPr>
    <a:lvl5pPr marL="1828782" algn="ctr" rtl="0" fontAlgn="base">
      <a:spcBef>
        <a:spcPct val="0"/>
      </a:spcBef>
      <a:spcAft>
        <a:spcPct val="0"/>
      </a:spcAft>
      <a:defRPr sz="3200" kern="1200">
        <a:solidFill>
          <a:srgbClr val="414141"/>
        </a:solidFill>
        <a:latin typeface="Gill Sans Light" pitchFamily="-109" charset="0"/>
        <a:ea typeface="ヒラギノ角ゴ Pro W3" pitchFamily="-109" charset="-128"/>
        <a:cs typeface="ヒラギノ角ゴ Pro W3" pitchFamily="-109" charset="-128"/>
        <a:sym typeface="Gill Sans Light" pitchFamily="-109" charset="0"/>
      </a:defRPr>
    </a:lvl5pPr>
    <a:lvl6pPr marL="2285977" algn="l" defTabSz="457195" rtl="0" eaLnBrk="1" latinLnBrk="0" hangingPunct="1">
      <a:defRPr sz="3200" kern="1200">
        <a:solidFill>
          <a:srgbClr val="414141"/>
        </a:solidFill>
        <a:latin typeface="Gill Sans Light" pitchFamily="-109" charset="0"/>
        <a:ea typeface="ヒラギノ角ゴ Pro W3" pitchFamily="-109" charset="-128"/>
        <a:cs typeface="ヒラギノ角ゴ Pro W3" pitchFamily="-109" charset="-128"/>
        <a:sym typeface="Gill Sans Light" pitchFamily="-109" charset="0"/>
      </a:defRPr>
    </a:lvl6pPr>
    <a:lvl7pPr marL="2743173" algn="l" defTabSz="457195" rtl="0" eaLnBrk="1" latinLnBrk="0" hangingPunct="1">
      <a:defRPr sz="3200" kern="1200">
        <a:solidFill>
          <a:srgbClr val="414141"/>
        </a:solidFill>
        <a:latin typeface="Gill Sans Light" pitchFamily="-109" charset="0"/>
        <a:ea typeface="ヒラギノ角ゴ Pro W3" pitchFamily="-109" charset="-128"/>
        <a:cs typeface="ヒラギノ角ゴ Pro W3" pitchFamily="-109" charset="-128"/>
        <a:sym typeface="Gill Sans Light" pitchFamily="-109" charset="0"/>
      </a:defRPr>
    </a:lvl7pPr>
    <a:lvl8pPr marL="3200368" algn="l" defTabSz="457195" rtl="0" eaLnBrk="1" latinLnBrk="0" hangingPunct="1">
      <a:defRPr sz="3200" kern="1200">
        <a:solidFill>
          <a:srgbClr val="414141"/>
        </a:solidFill>
        <a:latin typeface="Gill Sans Light" pitchFamily="-109" charset="0"/>
        <a:ea typeface="ヒラギノ角ゴ Pro W3" pitchFamily="-109" charset="-128"/>
        <a:cs typeface="ヒラギノ角ゴ Pro W3" pitchFamily="-109" charset="-128"/>
        <a:sym typeface="Gill Sans Light" pitchFamily="-109" charset="0"/>
      </a:defRPr>
    </a:lvl8pPr>
    <a:lvl9pPr marL="3657563" algn="l" defTabSz="457195" rtl="0" eaLnBrk="1" latinLnBrk="0" hangingPunct="1">
      <a:defRPr sz="3200" kern="1200">
        <a:solidFill>
          <a:srgbClr val="414141"/>
        </a:solidFill>
        <a:latin typeface="Gill Sans Light" pitchFamily="-109" charset="0"/>
        <a:ea typeface="ヒラギノ角ゴ Pro W3" pitchFamily="-109" charset="-128"/>
        <a:cs typeface="ヒラギノ角ゴ Pro W3" pitchFamily="-109" charset="-128"/>
        <a:sym typeface="Gill Sans Light" pitchFamily="-109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44" y="-96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3.xml"/><Relationship Id="rId21" Type="http://schemas.openxmlformats.org/officeDocument/2006/relationships/slide" Target="slides/slide4.xml"/><Relationship Id="rId22" Type="http://schemas.openxmlformats.org/officeDocument/2006/relationships/slide" Target="slides/slide5.xml"/><Relationship Id="rId23" Type="http://schemas.openxmlformats.org/officeDocument/2006/relationships/slide" Target="slides/slide6.xml"/><Relationship Id="rId24" Type="http://schemas.openxmlformats.org/officeDocument/2006/relationships/slide" Target="slides/slide7.xml"/><Relationship Id="rId25" Type="http://schemas.openxmlformats.org/officeDocument/2006/relationships/slide" Target="slides/slide8.xml"/><Relationship Id="rId26" Type="http://schemas.openxmlformats.org/officeDocument/2006/relationships/slide" Target="slides/slide9.xml"/><Relationship Id="rId27" Type="http://schemas.openxmlformats.org/officeDocument/2006/relationships/slide" Target="slides/slide10.xml"/><Relationship Id="rId28" Type="http://schemas.openxmlformats.org/officeDocument/2006/relationships/slide" Target="slides/slide11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3.xml"/><Relationship Id="rId31" Type="http://schemas.openxmlformats.org/officeDocument/2006/relationships/slide" Target="slides/slide14.xml"/><Relationship Id="rId32" Type="http://schemas.openxmlformats.org/officeDocument/2006/relationships/slide" Target="slides/slide15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16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" Target="slides/slide1.xml"/><Relationship Id="rId19" Type="http://schemas.openxmlformats.org/officeDocument/2006/relationships/slide" Target="slides/slide2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4"/>
            <a:ext cx="8636000" cy="16335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1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195" indent="0" algn="ctr">
              <a:buNone/>
              <a:defRPr/>
            </a:lvl2pPr>
            <a:lvl3pPr marL="914391" indent="0" algn="ctr">
              <a:buNone/>
              <a:defRPr/>
            </a:lvl3pPr>
            <a:lvl4pPr marL="1371586" indent="0" algn="ctr">
              <a:buNone/>
              <a:defRPr/>
            </a:lvl4pPr>
            <a:lvl5pPr marL="1828782" indent="0" algn="ctr">
              <a:buNone/>
              <a:defRPr/>
            </a:lvl5pPr>
            <a:lvl6pPr marL="2285977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4"/>
            <a:ext cx="8636000" cy="16335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1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195" indent="0" algn="ctr">
              <a:buNone/>
              <a:defRPr/>
            </a:lvl2pPr>
            <a:lvl3pPr marL="914391" indent="0" algn="ctr">
              <a:buNone/>
              <a:defRPr/>
            </a:lvl3pPr>
            <a:lvl4pPr marL="1371586" indent="0" algn="ctr">
              <a:buNone/>
              <a:defRPr/>
            </a:lvl4pPr>
            <a:lvl5pPr marL="1828782" indent="0" algn="ctr">
              <a:buNone/>
              <a:defRPr/>
            </a:lvl5pPr>
            <a:lvl6pPr marL="2285977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6" y="4895850"/>
            <a:ext cx="8636000" cy="15144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6" y="3228975"/>
            <a:ext cx="8636000" cy="166687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5" indent="0">
              <a:buNone/>
              <a:defRPr sz="1800"/>
            </a:lvl2pPr>
            <a:lvl3pPr marL="914391" indent="0">
              <a:buNone/>
              <a:defRPr sz="1600"/>
            </a:lvl3pPr>
            <a:lvl4pPr marL="1371586" indent="0">
              <a:buNone/>
              <a:defRPr sz="1400"/>
            </a:lvl4pPr>
            <a:lvl5pPr marL="1828782" indent="0">
              <a:buNone/>
              <a:defRPr sz="1400"/>
            </a:lvl5pPr>
            <a:lvl6pPr marL="2285977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1" y="2489200"/>
            <a:ext cx="2228850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60651" y="2489200"/>
            <a:ext cx="2228850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704976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1" y="2416176"/>
            <a:ext cx="4489450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4" y="1704976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4" y="2416176"/>
            <a:ext cx="4491037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4"/>
            <a:ext cx="3343276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1"/>
            <a:ext cx="3343276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6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6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91" indent="0">
              <a:buNone/>
              <a:defRPr sz="2400"/>
            </a:lvl3pPr>
            <a:lvl4pPr marL="1371586" indent="0">
              <a:buNone/>
              <a:defRPr sz="2000"/>
            </a:lvl4pPr>
            <a:lvl5pPr marL="1828782" indent="0">
              <a:buNone/>
              <a:defRPr sz="2000"/>
            </a:lvl5pPr>
            <a:lvl6pPr marL="2285977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6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36976" y="1079500"/>
            <a:ext cx="1152526" cy="37465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1079500"/>
            <a:ext cx="3305176" cy="37465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80300" y="203200"/>
            <a:ext cx="2400300" cy="68453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203200"/>
            <a:ext cx="7048500" cy="68453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4"/>
            <a:ext cx="8636000" cy="16335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1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195" indent="0" algn="ctr">
              <a:buNone/>
              <a:defRPr/>
            </a:lvl2pPr>
            <a:lvl3pPr marL="914391" indent="0" algn="ctr">
              <a:buNone/>
              <a:defRPr/>
            </a:lvl3pPr>
            <a:lvl4pPr marL="1371586" indent="0" algn="ctr">
              <a:buNone/>
              <a:defRPr/>
            </a:lvl4pPr>
            <a:lvl5pPr marL="1828782" indent="0" algn="ctr">
              <a:buNone/>
              <a:defRPr/>
            </a:lvl5pPr>
            <a:lvl6pPr marL="2285977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6" y="4895850"/>
            <a:ext cx="8636000" cy="15144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6" y="3228975"/>
            <a:ext cx="8636000" cy="166687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5" indent="0">
              <a:buNone/>
              <a:defRPr sz="1800"/>
            </a:lvl2pPr>
            <a:lvl3pPr marL="914391" indent="0">
              <a:buNone/>
              <a:defRPr sz="1600"/>
            </a:lvl3pPr>
            <a:lvl4pPr marL="1371586" indent="0">
              <a:buNone/>
              <a:defRPr sz="1400"/>
            </a:lvl4pPr>
            <a:lvl5pPr marL="1828782" indent="0">
              <a:buNone/>
              <a:defRPr sz="1400"/>
            </a:lvl5pPr>
            <a:lvl6pPr marL="2285977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1" y="2489200"/>
            <a:ext cx="2228850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60651" y="2489200"/>
            <a:ext cx="2228850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704976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1" y="2416176"/>
            <a:ext cx="4489450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4" y="1704976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4" y="2416176"/>
            <a:ext cx="4491037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4"/>
            <a:ext cx="3343276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1"/>
            <a:ext cx="3343276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6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6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91" indent="0">
              <a:buNone/>
              <a:defRPr sz="2400"/>
            </a:lvl3pPr>
            <a:lvl4pPr marL="1371586" indent="0">
              <a:buNone/>
              <a:defRPr sz="2000"/>
            </a:lvl4pPr>
            <a:lvl5pPr marL="1828782" indent="0">
              <a:buNone/>
              <a:defRPr sz="2000"/>
            </a:lvl5pPr>
            <a:lvl6pPr marL="2285977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6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4"/>
            <a:ext cx="8636000" cy="16335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1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195" indent="0" algn="ctr">
              <a:buNone/>
              <a:defRPr/>
            </a:lvl2pPr>
            <a:lvl3pPr marL="914391" indent="0" algn="ctr">
              <a:buNone/>
              <a:defRPr/>
            </a:lvl3pPr>
            <a:lvl4pPr marL="1371586" indent="0" algn="ctr">
              <a:buNone/>
              <a:defRPr/>
            </a:lvl4pPr>
            <a:lvl5pPr marL="1828782" indent="0" algn="ctr">
              <a:buNone/>
              <a:defRPr/>
            </a:lvl5pPr>
            <a:lvl6pPr marL="2285977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80300" y="203200"/>
            <a:ext cx="2400300" cy="68453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203200"/>
            <a:ext cx="7048500" cy="68453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4"/>
            <a:ext cx="8636000" cy="1633537"/>
          </a:xfrm>
          <a:prstGeom prst="rect">
            <a:avLst/>
          </a:prstGeom>
        </p:spPr>
        <p:txBody>
          <a:bodyPr vert="horz" lIns="91439" tIns="45720" rIns="91439" bIns="45720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1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195" indent="0" algn="ctr">
              <a:buNone/>
              <a:defRPr/>
            </a:lvl2pPr>
            <a:lvl3pPr marL="914391" indent="0" algn="ctr">
              <a:buNone/>
              <a:defRPr/>
            </a:lvl3pPr>
            <a:lvl4pPr marL="1371586" indent="0" algn="ctr">
              <a:buNone/>
              <a:defRPr/>
            </a:lvl4pPr>
            <a:lvl5pPr marL="1828782" indent="0" algn="ctr">
              <a:buNone/>
              <a:defRPr/>
            </a:lvl5pPr>
            <a:lvl6pPr marL="2285977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 lIns="91439" tIns="45720" rIns="91439" bIns="45720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6" y="4895850"/>
            <a:ext cx="8636000" cy="1514476"/>
          </a:xfrm>
          <a:prstGeom prst="rect">
            <a:avLst/>
          </a:prstGeom>
        </p:spPr>
        <p:txBody>
          <a:bodyPr vert="horz" lIns="91439" tIns="45720" rIns="91439" bIns="45720"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6" y="3228975"/>
            <a:ext cx="8636000" cy="166687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5" indent="0">
              <a:buNone/>
              <a:defRPr sz="1800"/>
            </a:lvl2pPr>
            <a:lvl3pPr marL="914391" indent="0">
              <a:buNone/>
              <a:defRPr sz="1600"/>
            </a:lvl3pPr>
            <a:lvl4pPr marL="1371586" indent="0">
              <a:buNone/>
              <a:defRPr sz="1400"/>
            </a:lvl4pPr>
            <a:lvl5pPr marL="1828782" indent="0">
              <a:buNone/>
              <a:defRPr sz="1400"/>
            </a:lvl5pPr>
            <a:lvl6pPr marL="2285977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 lIns="91439" tIns="45720" rIns="91439" bIns="45720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0" y="203200"/>
            <a:ext cx="47244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203200"/>
            <a:ext cx="47244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704976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1" y="2416176"/>
            <a:ext cx="4489450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4" y="1704976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4" y="2416176"/>
            <a:ext cx="4491037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 lIns="91439" tIns="45720" rIns="91439" bIns="45720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4"/>
            <a:ext cx="3343276" cy="1290637"/>
          </a:xfrm>
          <a:prstGeom prst="rect">
            <a:avLst/>
          </a:prstGeom>
        </p:spPr>
        <p:txBody>
          <a:bodyPr vert="horz" lIns="91439" tIns="45720" rIns="91439" bIns="45720"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1"/>
            <a:ext cx="3343276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6" y="5334000"/>
            <a:ext cx="6096000" cy="630238"/>
          </a:xfrm>
          <a:prstGeom prst="rect">
            <a:avLst/>
          </a:prstGeom>
        </p:spPr>
        <p:txBody>
          <a:bodyPr vert="horz" lIns="91439" tIns="45720" rIns="91439" bIns="45720"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6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91" indent="0">
              <a:buNone/>
              <a:defRPr sz="2400"/>
            </a:lvl3pPr>
            <a:lvl4pPr marL="1371586" indent="0">
              <a:buNone/>
              <a:defRPr sz="2000"/>
            </a:lvl4pPr>
            <a:lvl5pPr marL="1828782" indent="0">
              <a:buNone/>
              <a:defRPr sz="2000"/>
            </a:lvl5pPr>
            <a:lvl6pPr marL="2285977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6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 lIns="91439" tIns="45720" rIns="91439" bIns="45720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80300" y="203200"/>
            <a:ext cx="2400300" cy="7213600"/>
          </a:xfrm>
          <a:prstGeom prst="rect">
            <a:avLst/>
          </a:prstGeom>
        </p:spPr>
        <p:txBody>
          <a:bodyPr vert="eaVert" lIns="91439" tIns="45720" rIns="91439" bIns="45720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203200"/>
            <a:ext cx="7048500" cy="72136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4"/>
            <a:ext cx="8636000" cy="1633537"/>
          </a:xfrm>
          <a:prstGeom prst="rect">
            <a:avLst/>
          </a:prstGeom>
        </p:spPr>
        <p:txBody>
          <a:bodyPr vert="horz" lIns="91439" tIns="45720" rIns="91439" bIns="45720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1"/>
            <a:ext cx="7112000" cy="1947863"/>
          </a:xfrm>
          <a:prstGeom prst="rect">
            <a:avLst/>
          </a:prstGeom>
        </p:spPr>
        <p:txBody>
          <a:bodyPr vert="horz" lIns="91439" tIns="45720" rIns="91439" bIns="45720"/>
          <a:lstStyle>
            <a:lvl1pPr marL="0" indent="0" algn="ctr">
              <a:buNone/>
              <a:defRPr/>
            </a:lvl1pPr>
            <a:lvl2pPr marL="457195" indent="0" algn="ctr">
              <a:buNone/>
              <a:defRPr/>
            </a:lvl2pPr>
            <a:lvl3pPr marL="914391" indent="0" algn="ctr">
              <a:buNone/>
              <a:defRPr/>
            </a:lvl3pPr>
            <a:lvl4pPr marL="1371586" indent="0" algn="ctr">
              <a:buNone/>
              <a:defRPr/>
            </a:lvl4pPr>
            <a:lvl5pPr marL="1828782" indent="0" algn="ctr">
              <a:buNone/>
              <a:defRPr/>
            </a:lvl5pPr>
            <a:lvl6pPr marL="2285977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 lIns="91439" tIns="45720" rIns="91439" bIns="45720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 lIns="91439" tIns="45720" rIns="91439" bIns="4572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6" y="4895850"/>
            <a:ext cx="8636000" cy="1514476"/>
          </a:xfrm>
          <a:prstGeom prst="rect">
            <a:avLst/>
          </a:prstGeom>
        </p:spPr>
        <p:txBody>
          <a:bodyPr vert="horz" lIns="91439" tIns="45720" rIns="91439" bIns="45720"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6" y="3228975"/>
            <a:ext cx="8636000" cy="1666876"/>
          </a:xfrm>
          <a:prstGeom prst="rect">
            <a:avLst/>
          </a:prstGeom>
        </p:spPr>
        <p:txBody>
          <a:bodyPr vert="horz" lIns="91439" tIns="45720" rIns="91439" bIns="45720" anchor="b"/>
          <a:lstStyle>
            <a:lvl1pPr marL="0" indent="0">
              <a:buNone/>
              <a:defRPr sz="2000"/>
            </a:lvl1pPr>
            <a:lvl2pPr marL="457195" indent="0">
              <a:buNone/>
              <a:defRPr sz="1800"/>
            </a:lvl2pPr>
            <a:lvl3pPr marL="914391" indent="0">
              <a:buNone/>
              <a:defRPr sz="1600"/>
            </a:lvl3pPr>
            <a:lvl4pPr marL="1371586" indent="0">
              <a:buNone/>
              <a:defRPr sz="1400"/>
            </a:lvl4pPr>
            <a:lvl5pPr marL="1828782" indent="0">
              <a:buNone/>
              <a:defRPr sz="1400"/>
            </a:lvl5pPr>
            <a:lvl6pPr marL="2285977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 lIns="91439" tIns="45720" rIns="91439" bIns="45720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704976"/>
            <a:ext cx="4489450" cy="711200"/>
          </a:xfrm>
          <a:prstGeom prst="rect">
            <a:avLst/>
          </a:prstGeom>
        </p:spPr>
        <p:txBody>
          <a:bodyPr vert="horz" lIns="91439" tIns="45720" rIns="91439" bIns="45720"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1" y="2416176"/>
            <a:ext cx="4489450" cy="4391026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4" y="1704976"/>
            <a:ext cx="4491037" cy="711200"/>
          </a:xfrm>
          <a:prstGeom prst="rect">
            <a:avLst/>
          </a:prstGeom>
        </p:spPr>
        <p:txBody>
          <a:bodyPr vert="horz" lIns="91439" tIns="45720" rIns="91439" bIns="45720"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4" y="2416176"/>
            <a:ext cx="4491037" cy="4391026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 lIns="91439" tIns="45720" rIns="91439" bIns="45720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6" y="4895850"/>
            <a:ext cx="8636000" cy="15144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6" y="3228975"/>
            <a:ext cx="8636000" cy="166687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5" indent="0">
              <a:buNone/>
              <a:defRPr sz="1800"/>
            </a:lvl2pPr>
            <a:lvl3pPr marL="914391" indent="0">
              <a:buNone/>
              <a:defRPr sz="1600"/>
            </a:lvl3pPr>
            <a:lvl4pPr marL="1371586" indent="0">
              <a:buNone/>
              <a:defRPr sz="1400"/>
            </a:lvl4pPr>
            <a:lvl5pPr marL="1828782" indent="0">
              <a:buNone/>
              <a:defRPr sz="1400"/>
            </a:lvl5pPr>
            <a:lvl6pPr marL="2285977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4"/>
            <a:ext cx="3343276" cy="1290637"/>
          </a:xfrm>
          <a:prstGeom prst="rect">
            <a:avLst/>
          </a:prstGeom>
        </p:spPr>
        <p:txBody>
          <a:bodyPr vert="horz" lIns="91439" tIns="45720" rIns="91439" bIns="45720"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3987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1"/>
            <a:ext cx="3343276" cy="5213350"/>
          </a:xfrm>
          <a:prstGeom prst="rect">
            <a:avLst/>
          </a:prstGeom>
        </p:spPr>
        <p:txBody>
          <a:bodyPr vert="horz" lIns="91439" tIns="45720" rIns="91439" bIns="45720"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6" y="5334000"/>
            <a:ext cx="6096000" cy="630238"/>
          </a:xfrm>
          <a:prstGeom prst="rect">
            <a:avLst/>
          </a:prstGeom>
        </p:spPr>
        <p:txBody>
          <a:bodyPr vert="horz" lIns="91439" tIns="45720" rIns="91439" bIns="45720"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6" y="681038"/>
            <a:ext cx="6096000" cy="4572000"/>
          </a:xfrm>
          <a:prstGeom prst="rect">
            <a:avLst/>
          </a:prstGeom>
        </p:spPr>
        <p:txBody>
          <a:bodyPr vert="horz" lIns="91439" tIns="45720" rIns="91439" bIns="45720"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91" indent="0">
              <a:buNone/>
              <a:defRPr sz="2400"/>
            </a:lvl3pPr>
            <a:lvl4pPr marL="1371586" indent="0">
              <a:buNone/>
              <a:defRPr sz="2000"/>
            </a:lvl4pPr>
            <a:lvl5pPr marL="1828782" indent="0">
              <a:buNone/>
              <a:defRPr sz="2000"/>
            </a:lvl5pPr>
            <a:lvl6pPr marL="2285977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6" y="5964238"/>
            <a:ext cx="6096000" cy="893762"/>
          </a:xfrm>
          <a:prstGeom prst="rect">
            <a:avLst/>
          </a:prstGeom>
        </p:spPr>
        <p:txBody>
          <a:bodyPr vert="horz" lIns="91439" tIns="45720" rIns="91439" bIns="45720"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 lIns="91439" tIns="45720" rIns="91439" bIns="45720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 lIns="91439" tIns="45720" rIns="91439" bIns="4572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502400"/>
          </a:xfrm>
          <a:prstGeom prst="rect">
            <a:avLst/>
          </a:prstGeom>
        </p:spPr>
        <p:txBody>
          <a:bodyPr vert="eaVert" lIns="91439" tIns="45720" rIns="91439" bIns="45720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502400"/>
          </a:xfrm>
          <a:prstGeom prst="rect">
            <a:avLst/>
          </a:prstGeom>
        </p:spPr>
        <p:txBody>
          <a:bodyPr vert="eaVert" lIns="91439" tIns="45720" rIns="91439" bIns="4572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4"/>
            <a:ext cx="8636000" cy="1633537"/>
          </a:xfrm>
          <a:prstGeom prst="rect">
            <a:avLst/>
          </a:prstGeom>
        </p:spPr>
        <p:txBody>
          <a:bodyPr vert="horz" lIns="91439" tIns="45720" rIns="91439" bIns="45720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1"/>
            <a:ext cx="7112000" cy="1947863"/>
          </a:xfrm>
          <a:prstGeom prst="rect">
            <a:avLst/>
          </a:prstGeom>
        </p:spPr>
        <p:txBody>
          <a:bodyPr vert="horz" lIns="91439" tIns="45720" rIns="91439" bIns="45720"/>
          <a:lstStyle>
            <a:lvl1pPr marL="0" indent="0" algn="ctr">
              <a:buNone/>
              <a:defRPr/>
            </a:lvl1pPr>
            <a:lvl2pPr marL="457195" indent="0" algn="ctr">
              <a:buNone/>
              <a:defRPr/>
            </a:lvl2pPr>
            <a:lvl3pPr marL="914391" indent="0" algn="ctr">
              <a:buNone/>
              <a:defRPr/>
            </a:lvl3pPr>
            <a:lvl4pPr marL="1371586" indent="0" algn="ctr">
              <a:buNone/>
              <a:defRPr/>
            </a:lvl4pPr>
            <a:lvl5pPr marL="1828782" indent="0" algn="ctr">
              <a:buNone/>
              <a:defRPr/>
            </a:lvl5pPr>
            <a:lvl6pPr marL="2285977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 lIns="91439" tIns="45720" rIns="91439" bIns="45720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 lIns="91439" tIns="45720" rIns="91439" bIns="4572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6" y="4895850"/>
            <a:ext cx="8636000" cy="1514476"/>
          </a:xfrm>
          <a:prstGeom prst="rect">
            <a:avLst/>
          </a:prstGeom>
        </p:spPr>
        <p:txBody>
          <a:bodyPr vert="horz" lIns="91439" tIns="45720" rIns="91439" bIns="45720"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6" y="3228975"/>
            <a:ext cx="8636000" cy="1666876"/>
          </a:xfrm>
          <a:prstGeom prst="rect">
            <a:avLst/>
          </a:prstGeom>
        </p:spPr>
        <p:txBody>
          <a:bodyPr vert="horz" lIns="91439" tIns="45720" rIns="91439" bIns="45720" anchor="b"/>
          <a:lstStyle>
            <a:lvl1pPr marL="0" indent="0">
              <a:buNone/>
              <a:defRPr sz="2000"/>
            </a:lvl1pPr>
            <a:lvl2pPr marL="457195" indent="0">
              <a:buNone/>
              <a:defRPr sz="1800"/>
            </a:lvl2pPr>
            <a:lvl3pPr marL="914391" indent="0">
              <a:buNone/>
              <a:defRPr sz="1600"/>
            </a:lvl3pPr>
            <a:lvl4pPr marL="1371586" indent="0">
              <a:buNone/>
              <a:defRPr sz="1400"/>
            </a:lvl4pPr>
            <a:lvl5pPr marL="1828782" indent="0">
              <a:buNone/>
              <a:defRPr sz="1400"/>
            </a:lvl5pPr>
            <a:lvl6pPr marL="2285977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 lIns="91439" tIns="45720" rIns="91439" bIns="45720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704976"/>
            <a:ext cx="4489450" cy="711200"/>
          </a:xfrm>
          <a:prstGeom prst="rect">
            <a:avLst/>
          </a:prstGeom>
        </p:spPr>
        <p:txBody>
          <a:bodyPr vert="horz" lIns="91439" tIns="45720" rIns="91439" bIns="45720"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1" y="2416176"/>
            <a:ext cx="4489450" cy="4391026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4" y="1704976"/>
            <a:ext cx="4491037" cy="711200"/>
          </a:xfrm>
          <a:prstGeom prst="rect">
            <a:avLst/>
          </a:prstGeom>
        </p:spPr>
        <p:txBody>
          <a:bodyPr vert="horz" lIns="91439" tIns="45720" rIns="91439" bIns="45720"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4" y="2416176"/>
            <a:ext cx="4491037" cy="4391026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 lIns="91439" tIns="45720" rIns="91439" bIns="45720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1" y="3810000"/>
            <a:ext cx="2228850" cy="101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60651" y="3810000"/>
            <a:ext cx="2228850" cy="101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4"/>
            <a:ext cx="3343276" cy="1290637"/>
          </a:xfrm>
          <a:prstGeom prst="rect">
            <a:avLst/>
          </a:prstGeom>
        </p:spPr>
        <p:txBody>
          <a:bodyPr vert="horz" lIns="91439" tIns="45720" rIns="91439" bIns="45720"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3987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1"/>
            <a:ext cx="3343276" cy="5213350"/>
          </a:xfrm>
          <a:prstGeom prst="rect">
            <a:avLst/>
          </a:prstGeom>
        </p:spPr>
        <p:txBody>
          <a:bodyPr vert="horz" lIns="91439" tIns="45720" rIns="91439" bIns="45720"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6" y="5334000"/>
            <a:ext cx="6096000" cy="630238"/>
          </a:xfrm>
          <a:prstGeom prst="rect">
            <a:avLst/>
          </a:prstGeom>
        </p:spPr>
        <p:txBody>
          <a:bodyPr vert="horz" lIns="91439" tIns="45720" rIns="91439" bIns="45720"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6" y="681038"/>
            <a:ext cx="6096000" cy="4572000"/>
          </a:xfrm>
          <a:prstGeom prst="rect">
            <a:avLst/>
          </a:prstGeom>
        </p:spPr>
        <p:txBody>
          <a:bodyPr vert="horz" lIns="91439" tIns="45720" rIns="91439" bIns="45720"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91" indent="0">
              <a:buNone/>
              <a:defRPr sz="2400"/>
            </a:lvl3pPr>
            <a:lvl4pPr marL="1371586" indent="0">
              <a:buNone/>
              <a:defRPr sz="2000"/>
            </a:lvl4pPr>
            <a:lvl5pPr marL="1828782" indent="0">
              <a:buNone/>
              <a:defRPr sz="2000"/>
            </a:lvl5pPr>
            <a:lvl6pPr marL="2285977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6" y="5964238"/>
            <a:ext cx="6096000" cy="893762"/>
          </a:xfrm>
          <a:prstGeom prst="rect">
            <a:avLst/>
          </a:prstGeom>
        </p:spPr>
        <p:txBody>
          <a:bodyPr vert="horz" lIns="91439" tIns="45720" rIns="91439" bIns="45720"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 lIns="91439" tIns="45720" rIns="91439" bIns="45720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 lIns="91439" tIns="45720" rIns="91439" bIns="4572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502400"/>
          </a:xfrm>
          <a:prstGeom prst="rect">
            <a:avLst/>
          </a:prstGeom>
        </p:spPr>
        <p:txBody>
          <a:bodyPr vert="eaVert" lIns="91439" tIns="45720" rIns="91439" bIns="45720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502400"/>
          </a:xfrm>
          <a:prstGeom prst="rect">
            <a:avLst/>
          </a:prstGeom>
        </p:spPr>
        <p:txBody>
          <a:bodyPr vert="eaVert" lIns="91439" tIns="45720" rIns="91439" bIns="4572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4"/>
            <a:ext cx="8636000" cy="16335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1"/>
            <a:ext cx="7112000" cy="1947863"/>
          </a:xfrm>
          <a:prstGeom prst="rect">
            <a:avLst/>
          </a:prstGeom>
        </p:spPr>
        <p:txBody>
          <a:bodyPr vert="horz" lIns="91439" tIns="45720" rIns="91439" bIns="45720"/>
          <a:lstStyle>
            <a:lvl1pPr marL="0" indent="0" algn="ctr">
              <a:buNone/>
              <a:defRPr/>
            </a:lvl1pPr>
            <a:lvl2pPr marL="457195" indent="0" algn="ctr">
              <a:buNone/>
              <a:defRPr/>
            </a:lvl2pPr>
            <a:lvl3pPr marL="914391" indent="0" algn="ctr">
              <a:buNone/>
              <a:defRPr/>
            </a:lvl3pPr>
            <a:lvl4pPr marL="1371586" indent="0" algn="ctr">
              <a:buNone/>
              <a:defRPr/>
            </a:lvl4pPr>
            <a:lvl5pPr marL="1828782" indent="0" algn="ctr">
              <a:buNone/>
              <a:defRPr/>
            </a:lvl5pPr>
            <a:lvl6pPr marL="2285977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 lIns="91439" tIns="45720" rIns="91439" bIns="4572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6" y="4895850"/>
            <a:ext cx="8636000" cy="15144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6" y="3228975"/>
            <a:ext cx="8636000" cy="1666876"/>
          </a:xfrm>
          <a:prstGeom prst="rect">
            <a:avLst/>
          </a:prstGeom>
        </p:spPr>
        <p:txBody>
          <a:bodyPr vert="horz" lIns="91439" tIns="45720" rIns="91439" bIns="45720" anchor="b"/>
          <a:lstStyle>
            <a:lvl1pPr marL="0" indent="0">
              <a:buNone/>
              <a:defRPr sz="2000"/>
            </a:lvl1pPr>
            <a:lvl2pPr marL="457195" indent="0">
              <a:buNone/>
              <a:defRPr sz="1800"/>
            </a:lvl2pPr>
            <a:lvl3pPr marL="914391" indent="0">
              <a:buNone/>
              <a:defRPr sz="1600"/>
            </a:lvl3pPr>
            <a:lvl4pPr marL="1371586" indent="0">
              <a:buNone/>
              <a:defRPr sz="1400"/>
            </a:lvl4pPr>
            <a:lvl5pPr marL="1828782" indent="0">
              <a:buNone/>
              <a:defRPr sz="1400"/>
            </a:lvl5pPr>
            <a:lvl6pPr marL="2285977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704976"/>
            <a:ext cx="4489450" cy="711200"/>
          </a:xfrm>
          <a:prstGeom prst="rect">
            <a:avLst/>
          </a:prstGeom>
        </p:spPr>
        <p:txBody>
          <a:bodyPr vert="horz" lIns="91439" tIns="45720" rIns="91439" bIns="45720"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1" y="2416176"/>
            <a:ext cx="4489450" cy="4391026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4" y="1704976"/>
            <a:ext cx="4491037" cy="711200"/>
          </a:xfrm>
          <a:prstGeom prst="rect">
            <a:avLst/>
          </a:prstGeom>
        </p:spPr>
        <p:txBody>
          <a:bodyPr vert="horz" lIns="91439" tIns="45720" rIns="91439" bIns="45720"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4" y="2416176"/>
            <a:ext cx="4491037" cy="4391026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704976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1" y="2416176"/>
            <a:ext cx="4489450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4" y="1704976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4" y="2416176"/>
            <a:ext cx="4491037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4"/>
            <a:ext cx="3343276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3987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1"/>
            <a:ext cx="3343276" cy="5213350"/>
          </a:xfrm>
          <a:prstGeom prst="rect">
            <a:avLst/>
          </a:prstGeom>
        </p:spPr>
        <p:txBody>
          <a:bodyPr vert="horz" lIns="91439" tIns="45720" rIns="91439" bIns="45720"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6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6" y="681038"/>
            <a:ext cx="6096000" cy="4572000"/>
          </a:xfrm>
          <a:prstGeom prst="rect">
            <a:avLst/>
          </a:prstGeom>
        </p:spPr>
        <p:txBody>
          <a:bodyPr vert="horz" lIns="91439" tIns="45720" rIns="91439" bIns="45720"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91" indent="0">
              <a:buNone/>
              <a:defRPr sz="2400"/>
            </a:lvl3pPr>
            <a:lvl4pPr marL="1371586" indent="0">
              <a:buNone/>
              <a:defRPr sz="2000"/>
            </a:lvl4pPr>
            <a:lvl5pPr marL="1828782" indent="0">
              <a:buNone/>
              <a:defRPr sz="2000"/>
            </a:lvl5pPr>
            <a:lvl6pPr marL="2285977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6" y="5964238"/>
            <a:ext cx="6096000" cy="893762"/>
          </a:xfrm>
          <a:prstGeom prst="rect">
            <a:avLst/>
          </a:prstGeom>
        </p:spPr>
        <p:txBody>
          <a:bodyPr vert="horz" lIns="91439" tIns="45720" rIns="91439" bIns="45720"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 lIns="91439" tIns="45720" rIns="91439" bIns="4572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80300" y="203200"/>
            <a:ext cx="2400300" cy="66040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203200"/>
            <a:ext cx="7048500" cy="6604000"/>
          </a:xfrm>
          <a:prstGeom prst="rect">
            <a:avLst/>
          </a:prstGeom>
        </p:spPr>
        <p:txBody>
          <a:bodyPr vert="eaVert" lIns="91439" tIns="45720" rIns="91439" bIns="4572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4"/>
            <a:ext cx="8636000" cy="16335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1"/>
            <a:ext cx="7112000" cy="1947863"/>
          </a:xfrm>
          <a:prstGeom prst="rect">
            <a:avLst/>
          </a:prstGeom>
        </p:spPr>
        <p:txBody>
          <a:bodyPr vert="horz" lIns="91439" tIns="45720" rIns="91439" bIns="45720"/>
          <a:lstStyle>
            <a:lvl1pPr marL="0" indent="0" algn="ctr">
              <a:buNone/>
              <a:defRPr/>
            </a:lvl1pPr>
            <a:lvl2pPr marL="457195" indent="0" algn="ctr">
              <a:buNone/>
              <a:defRPr/>
            </a:lvl2pPr>
            <a:lvl3pPr marL="914391" indent="0" algn="ctr">
              <a:buNone/>
              <a:defRPr/>
            </a:lvl3pPr>
            <a:lvl4pPr marL="1371586" indent="0" algn="ctr">
              <a:buNone/>
              <a:defRPr/>
            </a:lvl4pPr>
            <a:lvl5pPr marL="1828782" indent="0" algn="ctr">
              <a:buNone/>
              <a:defRPr/>
            </a:lvl5pPr>
            <a:lvl6pPr marL="2285977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 lIns="91439" tIns="45720" rIns="91439" bIns="4572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6" y="4895850"/>
            <a:ext cx="8636000" cy="15144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6" y="3228975"/>
            <a:ext cx="8636000" cy="1666876"/>
          </a:xfrm>
          <a:prstGeom prst="rect">
            <a:avLst/>
          </a:prstGeom>
        </p:spPr>
        <p:txBody>
          <a:bodyPr vert="horz" lIns="91439" tIns="45720" rIns="91439" bIns="45720" anchor="b"/>
          <a:lstStyle>
            <a:lvl1pPr marL="0" indent="0">
              <a:buNone/>
              <a:defRPr sz="2000"/>
            </a:lvl1pPr>
            <a:lvl2pPr marL="457195" indent="0">
              <a:buNone/>
              <a:defRPr sz="1800"/>
            </a:lvl2pPr>
            <a:lvl3pPr marL="914391" indent="0">
              <a:buNone/>
              <a:defRPr sz="1600"/>
            </a:lvl3pPr>
            <a:lvl4pPr marL="1371586" indent="0">
              <a:buNone/>
              <a:defRPr sz="1400"/>
            </a:lvl4pPr>
            <a:lvl5pPr marL="1828782" indent="0">
              <a:buNone/>
              <a:defRPr sz="1400"/>
            </a:lvl5pPr>
            <a:lvl6pPr marL="2285977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704976"/>
            <a:ext cx="4489450" cy="711200"/>
          </a:xfrm>
          <a:prstGeom prst="rect">
            <a:avLst/>
          </a:prstGeom>
        </p:spPr>
        <p:txBody>
          <a:bodyPr vert="horz" lIns="91439" tIns="45720" rIns="91439" bIns="45720"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1" y="2416176"/>
            <a:ext cx="4489450" cy="4391026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4" y="1704976"/>
            <a:ext cx="4491037" cy="711200"/>
          </a:xfrm>
          <a:prstGeom prst="rect">
            <a:avLst/>
          </a:prstGeom>
        </p:spPr>
        <p:txBody>
          <a:bodyPr vert="horz" lIns="91439" tIns="45720" rIns="91439" bIns="45720"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4" y="2416176"/>
            <a:ext cx="4491037" cy="4391026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4"/>
            <a:ext cx="3343276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3987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1"/>
            <a:ext cx="3343276" cy="5213350"/>
          </a:xfrm>
          <a:prstGeom prst="rect">
            <a:avLst/>
          </a:prstGeom>
        </p:spPr>
        <p:txBody>
          <a:bodyPr vert="horz" lIns="91439" tIns="45720" rIns="91439" bIns="45720"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6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6" y="681038"/>
            <a:ext cx="6096000" cy="4572000"/>
          </a:xfrm>
          <a:prstGeom prst="rect">
            <a:avLst/>
          </a:prstGeom>
        </p:spPr>
        <p:txBody>
          <a:bodyPr vert="horz" lIns="91439" tIns="45720" rIns="91439" bIns="45720"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91" indent="0">
              <a:buNone/>
              <a:defRPr sz="2400"/>
            </a:lvl3pPr>
            <a:lvl4pPr marL="1371586" indent="0">
              <a:buNone/>
              <a:defRPr sz="2000"/>
            </a:lvl4pPr>
            <a:lvl5pPr marL="1828782" indent="0">
              <a:buNone/>
              <a:defRPr sz="2000"/>
            </a:lvl5pPr>
            <a:lvl6pPr marL="2285977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6" y="5964238"/>
            <a:ext cx="6096000" cy="893762"/>
          </a:xfrm>
          <a:prstGeom prst="rect">
            <a:avLst/>
          </a:prstGeom>
        </p:spPr>
        <p:txBody>
          <a:bodyPr vert="horz" lIns="91439" tIns="45720" rIns="91439" bIns="45720"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 lIns="91439" tIns="45720" rIns="91439" bIns="4572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80300" y="203200"/>
            <a:ext cx="2400300" cy="66040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203200"/>
            <a:ext cx="7048500" cy="6604000"/>
          </a:xfrm>
          <a:prstGeom prst="rect">
            <a:avLst/>
          </a:prstGeom>
        </p:spPr>
        <p:txBody>
          <a:bodyPr vert="eaVert" lIns="91439" tIns="45720" rIns="91439" bIns="4572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0160000" cy="7620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8" tIns="50798" rIns="101598" bIns="50798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72570" y="77507"/>
            <a:ext cx="10014858" cy="7435779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8" tIns="50798" rIns="101598" bIns="5079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439333" y="3556000"/>
            <a:ext cx="7112000" cy="1778000"/>
          </a:xfrm>
        </p:spPr>
        <p:txBody>
          <a:bodyPr/>
          <a:lstStyle>
            <a:lvl1pPr marL="0" indent="0" algn="ctr">
              <a:buNone/>
              <a:defRPr sz="2900">
                <a:solidFill>
                  <a:schemeClr val="tx2"/>
                </a:solidFill>
              </a:defRPr>
            </a:lvl1pPr>
            <a:lvl2pPr marL="507990" indent="0" algn="ctr">
              <a:buNone/>
            </a:lvl2pPr>
            <a:lvl3pPr marL="1015980" indent="0" algn="ctr">
              <a:buNone/>
            </a:lvl3pPr>
            <a:lvl4pPr marL="1523970" indent="0" algn="ctr">
              <a:buNone/>
            </a:lvl4pPr>
            <a:lvl5pPr marL="2031960" indent="0" algn="ctr">
              <a:buNone/>
            </a:lvl5pPr>
            <a:lvl6pPr marL="2539950" indent="0" algn="ctr">
              <a:buNone/>
            </a:lvl6pPr>
            <a:lvl7pPr marL="3047940" indent="0" algn="ctr">
              <a:buNone/>
            </a:lvl7pPr>
            <a:lvl8pPr marL="3555929" indent="0" algn="ctr">
              <a:buNone/>
            </a:lvl8pPr>
            <a:lvl9pPr marL="4063918" indent="0" algn="ctr">
              <a:buNone/>
            </a:lvl9pPr>
          </a:lstStyle>
          <a:p>
            <a:r>
              <a:rPr kumimoji="0" lang="en-CA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69925" y="1610337"/>
            <a:ext cx="10023930" cy="169705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8" tIns="50798" rIns="101598" bIns="5079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9925" y="1551911"/>
            <a:ext cx="10023930" cy="133978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8" tIns="50798" rIns="101598" bIns="5079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9925" y="3307389"/>
            <a:ext cx="10023930" cy="122813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8" tIns="50798" rIns="101598" bIns="5079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08000" y="1673257"/>
            <a:ext cx="9144000" cy="1633361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016000" y="1608667"/>
            <a:ext cx="8636000" cy="5080000"/>
          </a:xfrm>
        </p:spPr>
        <p:txBody>
          <a:bodyPr vert="horz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0160000" cy="7620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8" tIns="50798" rIns="101598" bIns="50798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72570" y="77507"/>
            <a:ext cx="10014858" cy="7435779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8" tIns="50798" rIns="101598" bIns="5079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1058335"/>
            <a:ext cx="8636000" cy="1513417"/>
          </a:xfrm>
        </p:spPr>
        <p:txBody>
          <a:bodyPr anchor="b" anchorCtr="0"/>
          <a:lstStyle>
            <a:lvl1pPr algn="l">
              <a:buNone/>
              <a:defRPr sz="4400" b="0" cap="none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831042"/>
            <a:ext cx="8636000" cy="1486958"/>
          </a:xfrm>
        </p:spPr>
        <p:txBody>
          <a:bodyPr anchor="t" anchorCtr="0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9000" y="6858000"/>
            <a:ext cx="4445000" cy="5080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77126" y="2640922"/>
            <a:ext cx="10015017" cy="101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8" tIns="50798" rIns="101598" bIns="5079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831" y="2601641"/>
            <a:ext cx="10015312" cy="5079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8" tIns="50798" rIns="101598" bIns="5079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75897" y="2743200"/>
            <a:ext cx="10016246" cy="5080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8" tIns="50798" rIns="101598" bIns="5079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2560" y="6898640"/>
            <a:ext cx="508000" cy="5080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016000" y="1608667"/>
            <a:ext cx="4165600" cy="5080000"/>
          </a:xfrm>
        </p:spPr>
        <p:txBody>
          <a:bodyPr vert="horz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482167" y="1608667"/>
            <a:ext cx="4165600" cy="5080000"/>
          </a:xfrm>
        </p:spPr>
        <p:txBody>
          <a:bodyPr vert="horz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03389"/>
            <a:ext cx="8636000" cy="1270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1608668"/>
            <a:ext cx="4148667" cy="846667"/>
          </a:xfrm>
          <a:noFill/>
          <a:ln w="12700" cap="sq" cmpd="sng" algn="ctr">
            <a:noFill/>
            <a:prstDash val="solid"/>
          </a:ln>
        </p:spPr>
        <p:txBody>
          <a:bodyPr lIns="101598" anchor="b" anchorCtr="0">
            <a:noAutofit/>
          </a:bodyPr>
          <a:lstStyle>
            <a:lvl1pPr marL="0" indent="0">
              <a:buNone/>
              <a:defRPr sz="27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03333" y="1608668"/>
            <a:ext cx="4148667" cy="846667"/>
          </a:xfrm>
          <a:noFill/>
          <a:ln w="12700" cap="sq" cmpd="sng" algn="ctr">
            <a:noFill/>
            <a:prstDash val="solid"/>
          </a:ln>
        </p:spPr>
        <p:txBody>
          <a:bodyPr lIns="101598" anchor="b" anchorCtr="0">
            <a:noAutofit/>
          </a:bodyPr>
          <a:lstStyle>
            <a:lvl1pPr marL="0" indent="0">
              <a:buNone/>
              <a:defRPr sz="27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016001" y="2497667"/>
            <a:ext cx="4148667" cy="4318000"/>
          </a:xfrm>
        </p:spPr>
        <p:txBody>
          <a:bodyPr vert="horz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5503333" y="2497667"/>
            <a:ext cx="4148667" cy="4318000"/>
          </a:xfrm>
        </p:spPr>
        <p:txBody>
          <a:bodyPr vert="horz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0160000" cy="7620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8" tIns="50798" rIns="101598" bIns="50798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71120" y="77506"/>
            <a:ext cx="10014858" cy="743712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8" tIns="50798" rIns="101598" bIns="5079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03389"/>
            <a:ext cx="8636000" cy="1270000"/>
          </a:xfrm>
        </p:spPr>
        <p:txBody>
          <a:bodyPr anchor="b" anchorCtr="0"/>
          <a:lstStyle>
            <a:lvl1pPr algn="l">
              <a:buNone/>
              <a:defRPr sz="4400" b="0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16001" y="1778000"/>
            <a:ext cx="2116667" cy="4995333"/>
          </a:xfrm>
        </p:spPr>
        <p:txBody>
          <a:bodyPr/>
          <a:lstStyle>
            <a:lvl1pPr marL="0" indent="0">
              <a:buNone/>
              <a:defRPr sz="20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302000" y="1778000"/>
            <a:ext cx="6350000" cy="4995333"/>
          </a:xfrm>
        </p:spPr>
        <p:txBody>
          <a:bodyPr vert="horz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5445056"/>
            <a:ext cx="8128000" cy="580320"/>
          </a:xfrm>
        </p:spPr>
        <p:txBody>
          <a:bodyPr anchor="ctr">
            <a:noAutofit/>
          </a:bodyPr>
          <a:lstStyle>
            <a:lvl1pPr algn="l">
              <a:buNone/>
              <a:defRPr sz="3100" b="0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0" y="6050917"/>
            <a:ext cx="8128000" cy="762000"/>
          </a:xfrm>
        </p:spPr>
        <p:txBody>
          <a:bodyPr/>
          <a:lstStyle>
            <a:lvl1pPr marL="0" indent="0">
              <a:buFontTx/>
              <a:buNone/>
              <a:defRPr sz="18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16000" y="6858000"/>
            <a:ext cx="4318000" cy="5080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2560" y="6898640"/>
            <a:ext cx="508000" cy="5080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75897" y="5203950"/>
            <a:ext cx="10007600" cy="101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8" tIns="50798" rIns="101598" bIns="5079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76122" y="5167195"/>
            <a:ext cx="10007377" cy="5079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8" tIns="50798" rIns="101598" bIns="5079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76124" y="5303584"/>
            <a:ext cx="10007374" cy="5423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8" tIns="50798" rIns="101598" bIns="5079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900" y="74085"/>
            <a:ext cx="10002081" cy="5090583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600"/>
            </a:lvl1pPr>
          </a:lstStyle>
          <a:p>
            <a:r>
              <a:rPr kumimoji="0" lang="en-CA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5157"/>
            <a:ext cx="2235200" cy="6501694"/>
          </a:xfrm>
        </p:spPr>
        <p:txBody>
          <a:bodyPr vert="eaVert"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1" y="305156"/>
            <a:ext cx="6180667" cy="6501694"/>
          </a:xfrm>
        </p:spPr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4"/>
            <a:ext cx="3343276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1"/>
            <a:ext cx="3343276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6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6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91" indent="0">
              <a:buNone/>
              <a:defRPr sz="2400"/>
            </a:lvl3pPr>
            <a:lvl4pPr marL="1371586" indent="0">
              <a:buNone/>
              <a:defRPr sz="2000"/>
            </a:lvl4pPr>
            <a:lvl5pPr marL="1828782" indent="0">
              <a:buNone/>
              <a:defRPr sz="2000"/>
            </a:lvl5pPr>
            <a:lvl6pPr marL="2285977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6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36976" y="1079500"/>
            <a:ext cx="1152526" cy="37465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1079500"/>
            <a:ext cx="3305176" cy="37465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4"/>
            <a:ext cx="8636000" cy="16335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1"/>
            <a:ext cx="7112000" cy="1947863"/>
          </a:xfrm>
          <a:prstGeom prst="rect">
            <a:avLst/>
          </a:prstGeom>
        </p:spPr>
        <p:txBody>
          <a:bodyPr vert="horz" lIns="91439" tIns="45720" rIns="91439" bIns="45720"/>
          <a:lstStyle>
            <a:lvl1pPr marL="0" indent="0" algn="ctr">
              <a:buNone/>
              <a:defRPr/>
            </a:lvl1pPr>
            <a:lvl2pPr marL="457195" indent="0" algn="ctr">
              <a:buNone/>
              <a:defRPr/>
            </a:lvl2pPr>
            <a:lvl3pPr marL="914391" indent="0" algn="ctr">
              <a:buNone/>
              <a:defRPr/>
            </a:lvl3pPr>
            <a:lvl4pPr marL="1371586" indent="0" algn="ctr">
              <a:buNone/>
              <a:defRPr/>
            </a:lvl4pPr>
            <a:lvl5pPr marL="1828782" indent="0" algn="ctr">
              <a:buNone/>
              <a:defRPr/>
            </a:lvl5pPr>
            <a:lvl6pPr marL="2285977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 lIns="91439" tIns="45720" rIns="91439" bIns="4572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6" y="4895850"/>
            <a:ext cx="8636000" cy="15144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6" y="3228975"/>
            <a:ext cx="8636000" cy="1666876"/>
          </a:xfrm>
          <a:prstGeom prst="rect">
            <a:avLst/>
          </a:prstGeom>
        </p:spPr>
        <p:txBody>
          <a:bodyPr vert="horz" lIns="91439" tIns="45720" rIns="91439" bIns="45720" anchor="b"/>
          <a:lstStyle>
            <a:lvl1pPr marL="0" indent="0">
              <a:buNone/>
              <a:defRPr sz="2000"/>
            </a:lvl1pPr>
            <a:lvl2pPr marL="457195" indent="0">
              <a:buNone/>
              <a:defRPr sz="1800"/>
            </a:lvl2pPr>
            <a:lvl3pPr marL="914391" indent="0">
              <a:buNone/>
              <a:defRPr sz="1600"/>
            </a:lvl3pPr>
            <a:lvl4pPr marL="1371586" indent="0">
              <a:buNone/>
              <a:defRPr sz="1400"/>
            </a:lvl4pPr>
            <a:lvl5pPr marL="1828782" indent="0">
              <a:buNone/>
              <a:defRPr sz="1400"/>
            </a:lvl5pPr>
            <a:lvl6pPr marL="2285977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704976"/>
            <a:ext cx="4489450" cy="711200"/>
          </a:xfrm>
          <a:prstGeom prst="rect">
            <a:avLst/>
          </a:prstGeom>
        </p:spPr>
        <p:txBody>
          <a:bodyPr vert="horz" lIns="91439" tIns="45720" rIns="91439" bIns="45720"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1" y="2416176"/>
            <a:ext cx="4489450" cy="4391026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4" y="1704976"/>
            <a:ext cx="4491037" cy="711200"/>
          </a:xfrm>
          <a:prstGeom prst="rect">
            <a:avLst/>
          </a:prstGeom>
        </p:spPr>
        <p:txBody>
          <a:bodyPr vert="horz" lIns="91439" tIns="45720" rIns="91439" bIns="45720"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4" y="2416176"/>
            <a:ext cx="4491037" cy="4391026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6" y="4895850"/>
            <a:ext cx="8636000" cy="15144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6" y="3228975"/>
            <a:ext cx="8636000" cy="166687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5" indent="0">
              <a:buNone/>
              <a:defRPr sz="1800"/>
            </a:lvl2pPr>
            <a:lvl3pPr marL="914391" indent="0">
              <a:buNone/>
              <a:defRPr sz="1600"/>
            </a:lvl3pPr>
            <a:lvl4pPr marL="1371586" indent="0">
              <a:buNone/>
              <a:defRPr sz="1400"/>
            </a:lvl4pPr>
            <a:lvl5pPr marL="1828782" indent="0">
              <a:buNone/>
              <a:defRPr sz="1400"/>
            </a:lvl5pPr>
            <a:lvl6pPr marL="2285977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4"/>
            <a:ext cx="3343276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3987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1"/>
            <a:ext cx="3343276" cy="5213350"/>
          </a:xfrm>
          <a:prstGeom prst="rect">
            <a:avLst/>
          </a:prstGeom>
        </p:spPr>
        <p:txBody>
          <a:bodyPr vert="horz" lIns="91439" tIns="45720" rIns="91439" bIns="45720"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6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6" y="681038"/>
            <a:ext cx="6096000" cy="4572000"/>
          </a:xfrm>
          <a:prstGeom prst="rect">
            <a:avLst/>
          </a:prstGeom>
        </p:spPr>
        <p:txBody>
          <a:bodyPr vert="horz" lIns="91439" tIns="45720" rIns="91439" bIns="45720"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91" indent="0">
              <a:buNone/>
              <a:defRPr sz="2400"/>
            </a:lvl3pPr>
            <a:lvl4pPr marL="1371586" indent="0">
              <a:buNone/>
              <a:defRPr sz="2000"/>
            </a:lvl4pPr>
            <a:lvl5pPr marL="1828782" indent="0">
              <a:buNone/>
              <a:defRPr sz="2000"/>
            </a:lvl5pPr>
            <a:lvl6pPr marL="2285977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6" y="5964238"/>
            <a:ext cx="6096000" cy="893762"/>
          </a:xfrm>
          <a:prstGeom prst="rect">
            <a:avLst/>
          </a:prstGeom>
        </p:spPr>
        <p:txBody>
          <a:bodyPr vert="horz" lIns="91439" tIns="45720" rIns="91439" bIns="45720"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 lIns="91439" tIns="45720" rIns="91439" bIns="4572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80300" y="1778000"/>
            <a:ext cx="2400300" cy="50292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1778000"/>
            <a:ext cx="7048500" cy="5029200"/>
          </a:xfrm>
          <a:prstGeom prst="rect">
            <a:avLst/>
          </a:prstGeom>
        </p:spPr>
        <p:txBody>
          <a:bodyPr vert="eaVert" lIns="91439" tIns="45720" rIns="91439" bIns="4572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4"/>
            <a:ext cx="8636000" cy="16335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1"/>
            <a:ext cx="7112000" cy="1947863"/>
          </a:xfrm>
          <a:prstGeom prst="rect">
            <a:avLst/>
          </a:prstGeom>
        </p:spPr>
        <p:txBody>
          <a:bodyPr vert="horz" lIns="91439" tIns="45720" rIns="91439" bIns="45720"/>
          <a:lstStyle>
            <a:lvl1pPr marL="0" indent="0" algn="ctr">
              <a:buNone/>
              <a:defRPr/>
            </a:lvl1pPr>
            <a:lvl2pPr marL="457195" indent="0" algn="ctr">
              <a:buNone/>
              <a:defRPr/>
            </a:lvl2pPr>
            <a:lvl3pPr marL="914391" indent="0" algn="ctr">
              <a:buNone/>
              <a:defRPr/>
            </a:lvl3pPr>
            <a:lvl4pPr marL="1371586" indent="0" algn="ctr">
              <a:buNone/>
              <a:defRPr/>
            </a:lvl4pPr>
            <a:lvl5pPr marL="1828782" indent="0" algn="ctr">
              <a:buNone/>
              <a:defRPr/>
            </a:lvl5pPr>
            <a:lvl6pPr marL="2285977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 lIns="91439" tIns="45720" rIns="91439" bIns="4572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6" y="4895850"/>
            <a:ext cx="8636000" cy="15144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6" y="3228975"/>
            <a:ext cx="8636000" cy="1666876"/>
          </a:xfrm>
          <a:prstGeom prst="rect">
            <a:avLst/>
          </a:prstGeom>
        </p:spPr>
        <p:txBody>
          <a:bodyPr vert="horz" lIns="91439" tIns="45720" rIns="91439" bIns="45720" anchor="b"/>
          <a:lstStyle>
            <a:lvl1pPr marL="0" indent="0">
              <a:buNone/>
              <a:defRPr sz="2000"/>
            </a:lvl1pPr>
            <a:lvl2pPr marL="457195" indent="0">
              <a:buNone/>
              <a:defRPr sz="1800"/>
            </a:lvl2pPr>
            <a:lvl3pPr marL="914391" indent="0">
              <a:buNone/>
              <a:defRPr sz="1600"/>
            </a:lvl3pPr>
            <a:lvl4pPr marL="1371586" indent="0">
              <a:buNone/>
              <a:defRPr sz="1400"/>
            </a:lvl4pPr>
            <a:lvl5pPr marL="1828782" indent="0">
              <a:buNone/>
              <a:defRPr sz="1400"/>
            </a:lvl5pPr>
            <a:lvl6pPr marL="2285977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704976"/>
            <a:ext cx="4489450" cy="711200"/>
          </a:xfrm>
          <a:prstGeom prst="rect">
            <a:avLst/>
          </a:prstGeom>
        </p:spPr>
        <p:txBody>
          <a:bodyPr vert="horz" lIns="91439" tIns="45720" rIns="91439" bIns="45720"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1" y="2416176"/>
            <a:ext cx="4489450" cy="4391026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4" y="1704976"/>
            <a:ext cx="4491037" cy="711200"/>
          </a:xfrm>
          <a:prstGeom prst="rect">
            <a:avLst/>
          </a:prstGeom>
        </p:spPr>
        <p:txBody>
          <a:bodyPr vert="horz" lIns="91439" tIns="45720" rIns="91439" bIns="45720"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4" y="2416176"/>
            <a:ext cx="4491037" cy="4391026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1" y="3810000"/>
            <a:ext cx="2228850" cy="101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60651" y="3810000"/>
            <a:ext cx="2228850" cy="101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4"/>
            <a:ext cx="3343276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3987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1"/>
            <a:ext cx="3343276" cy="5213350"/>
          </a:xfrm>
          <a:prstGeom prst="rect">
            <a:avLst/>
          </a:prstGeom>
        </p:spPr>
        <p:txBody>
          <a:bodyPr vert="horz" lIns="91439" tIns="45720" rIns="91439" bIns="45720"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6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6" y="681038"/>
            <a:ext cx="6096000" cy="4572000"/>
          </a:xfrm>
          <a:prstGeom prst="rect">
            <a:avLst/>
          </a:prstGeom>
        </p:spPr>
        <p:txBody>
          <a:bodyPr vert="horz" lIns="91439" tIns="45720" rIns="91439" bIns="45720"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91" indent="0">
              <a:buNone/>
              <a:defRPr sz="2400"/>
            </a:lvl3pPr>
            <a:lvl4pPr marL="1371586" indent="0">
              <a:buNone/>
              <a:defRPr sz="2000"/>
            </a:lvl4pPr>
            <a:lvl5pPr marL="1828782" indent="0">
              <a:buNone/>
              <a:defRPr sz="2000"/>
            </a:lvl5pPr>
            <a:lvl6pPr marL="2285977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6" y="5964238"/>
            <a:ext cx="6096000" cy="893762"/>
          </a:xfrm>
          <a:prstGeom prst="rect">
            <a:avLst/>
          </a:prstGeom>
        </p:spPr>
        <p:txBody>
          <a:bodyPr vert="horz" lIns="91439" tIns="45720" rIns="91439" bIns="45720"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 lIns="91439" tIns="45720" rIns="91439" bIns="4572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80300" y="1778000"/>
            <a:ext cx="2400300" cy="50292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1778000"/>
            <a:ext cx="7048500" cy="5029200"/>
          </a:xfrm>
          <a:prstGeom prst="rect">
            <a:avLst/>
          </a:prstGeom>
        </p:spPr>
        <p:txBody>
          <a:bodyPr vert="eaVert" lIns="91439" tIns="45720" rIns="91439" bIns="4572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4"/>
            <a:ext cx="8636000" cy="16335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1"/>
            <a:ext cx="7112000" cy="1947863"/>
          </a:xfrm>
          <a:prstGeom prst="rect">
            <a:avLst/>
          </a:prstGeom>
        </p:spPr>
        <p:txBody>
          <a:bodyPr vert="horz" lIns="91439" tIns="45720" rIns="91439" bIns="45720"/>
          <a:lstStyle>
            <a:lvl1pPr marL="0" indent="0" algn="ctr">
              <a:buNone/>
              <a:defRPr/>
            </a:lvl1pPr>
            <a:lvl2pPr marL="457195" indent="0" algn="ctr">
              <a:buNone/>
              <a:defRPr/>
            </a:lvl2pPr>
            <a:lvl3pPr marL="914391" indent="0" algn="ctr">
              <a:buNone/>
              <a:defRPr/>
            </a:lvl3pPr>
            <a:lvl4pPr marL="1371586" indent="0" algn="ctr">
              <a:buNone/>
              <a:defRPr/>
            </a:lvl4pPr>
            <a:lvl5pPr marL="1828782" indent="0" algn="ctr">
              <a:buNone/>
              <a:defRPr/>
            </a:lvl5pPr>
            <a:lvl6pPr marL="2285977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 lIns="91439" tIns="45720" rIns="91439" bIns="4572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6" y="4895850"/>
            <a:ext cx="8636000" cy="15144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6" y="3228975"/>
            <a:ext cx="8636000" cy="1666876"/>
          </a:xfrm>
          <a:prstGeom prst="rect">
            <a:avLst/>
          </a:prstGeom>
        </p:spPr>
        <p:txBody>
          <a:bodyPr vert="horz" lIns="91439" tIns="45720" rIns="91439" bIns="45720" anchor="b"/>
          <a:lstStyle>
            <a:lvl1pPr marL="0" indent="0">
              <a:buNone/>
              <a:defRPr sz="2000"/>
            </a:lvl1pPr>
            <a:lvl2pPr marL="457195" indent="0">
              <a:buNone/>
              <a:defRPr sz="1800"/>
            </a:lvl2pPr>
            <a:lvl3pPr marL="914391" indent="0">
              <a:buNone/>
              <a:defRPr sz="1600"/>
            </a:lvl3pPr>
            <a:lvl4pPr marL="1371586" indent="0">
              <a:buNone/>
              <a:defRPr sz="1400"/>
            </a:lvl4pPr>
            <a:lvl5pPr marL="1828782" indent="0">
              <a:buNone/>
              <a:defRPr sz="1400"/>
            </a:lvl5pPr>
            <a:lvl6pPr marL="2285977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704976"/>
            <a:ext cx="4489450" cy="711200"/>
          </a:xfrm>
          <a:prstGeom prst="rect">
            <a:avLst/>
          </a:prstGeom>
        </p:spPr>
        <p:txBody>
          <a:bodyPr vert="horz" lIns="91439" tIns="45720" rIns="91439" bIns="45720"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1" y="2416176"/>
            <a:ext cx="4489450" cy="4391026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4" y="1704976"/>
            <a:ext cx="4491037" cy="711200"/>
          </a:xfrm>
          <a:prstGeom prst="rect">
            <a:avLst/>
          </a:prstGeom>
        </p:spPr>
        <p:txBody>
          <a:bodyPr vert="horz" lIns="91439" tIns="45720" rIns="91439" bIns="45720"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4" y="2416176"/>
            <a:ext cx="4491037" cy="4391026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704976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1" y="2416176"/>
            <a:ext cx="4489450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4" y="1704976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4" y="2416176"/>
            <a:ext cx="4491037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4"/>
            <a:ext cx="3343276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3987"/>
          </a:xfrm>
          <a:prstGeom prst="rect">
            <a:avLst/>
          </a:prstGeom>
        </p:spPr>
        <p:txBody>
          <a:bodyPr vert="horz" lIns="91439" tIns="45720" rIns="91439" bIns="4572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1"/>
            <a:ext cx="3343276" cy="5213350"/>
          </a:xfrm>
          <a:prstGeom prst="rect">
            <a:avLst/>
          </a:prstGeom>
        </p:spPr>
        <p:txBody>
          <a:bodyPr vert="horz" lIns="91439" tIns="45720" rIns="91439" bIns="45720"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6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6" y="681038"/>
            <a:ext cx="6096000" cy="4572000"/>
          </a:xfrm>
          <a:prstGeom prst="rect">
            <a:avLst/>
          </a:prstGeom>
        </p:spPr>
        <p:txBody>
          <a:bodyPr vert="horz" lIns="91439" tIns="45720" rIns="91439" bIns="45720"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91" indent="0">
              <a:buNone/>
              <a:defRPr sz="2400"/>
            </a:lvl3pPr>
            <a:lvl4pPr marL="1371586" indent="0">
              <a:buNone/>
              <a:defRPr sz="2000"/>
            </a:lvl4pPr>
            <a:lvl5pPr marL="1828782" indent="0">
              <a:buNone/>
              <a:defRPr sz="2000"/>
            </a:lvl5pPr>
            <a:lvl6pPr marL="2285977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6" y="5964238"/>
            <a:ext cx="6096000" cy="893762"/>
          </a:xfrm>
          <a:prstGeom prst="rect">
            <a:avLst/>
          </a:prstGeom>
        </p:spPr>
        <p:txBody>
          <a:bodyPr vert="horz" lIns="91439" tIns="45720" rIns="91439" bIns="45720"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 lIns="91439" tIns="45720" rIns="91439" bIns="4572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80300" y="1778000"/>
            <a:ext cx="2400300" cy="50292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1778000"/>
            <a:ext cx="7048500" cy="5029200"/>
          </a:xfrm>
          <a:prstGeom prst="rect">
            <a:avLst/>
          </a:prstGeom>
        </p:spPr>
        <p:txBody>
          <a:bodyPr vert="eaVert" lIns="91439" tIns="45720" rIns="91439" bIns="4572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4"/>
            <a:ext cx="8636000" cy="16335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1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195" indent="0" algn="ctr">
              <a:buNone/>
              <a:defRPr/>
            </a:lvl2pPr>
            <a:lvl3pPr marL="914391" indent="0" algn="ctr">
              <a:buNone/>
              <a:defRPr/>
            </a:lvl3pPr>
            <a:lvl4pPr marL="1371586" indent="0" algn="ctr">
              <a:buNone/>
              <a:defRPr/>
            </a:lvl4pPr>
            <a:lvl5pPr marL="1828782" indent="0" algn="ctr">
              <a:buNone/>
              <a:defRPr/>
            </a:lvl5pPr>
            <a:lvl6pPr marL="2285977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6" y="4895850"/>
            <a:ext cx="8636000" cy="15144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6" y="3228975"/>
            <a:ext cx="8636000" cy="166687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5" indent="0">
              <a:buNone/>
              <a:defRPr sz="1800"/>
            </a:lvl2pPr>
            <a:lvl3pPr marL="914391" indent="0">
              <a:buNone/>
              <a:defRPr sz="1600"/>
            </a:lvl3pPr>
            <a:lvl4pPr marL="1371586" indent="0">
              <a:buNone/>
              <a:defRPr sz="1400"/>
            </a:lvl4pPr>
            <a:lvl5pPr marL="1828782" indent="0">
              <a:buNone/>
              <a:defRPr sz="1400"/>
            </a:lvl5pPr>
            <a:lvl6pPr marL="2285977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0" y="2489200"/>
            <a:ext cx="4724400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2489200"/>
            <a:ext cx="4724400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704976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1" y="2416176"/>
            <a:ext cx="4489450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4" y="1704976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4" y="2416176"/>
            <a:ext cx="4491037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4"/>
            <a:ext cx="3343276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1"/>
            <a:ext cx="3343276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6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6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91" indent="0">
              <a:buNone/>
              <a:defRPr sz="2400"/>
            </a:lvl3pPr>
            <a:lvl4pPr marL="1371586" indent="0">
              <a:buNone/>
              <a:defRPr sz="2000"/>
            </a:lvl4pPr>
            <a:lvl5pPr marL="1828782" indent="0">
              <a:buNone/>
              <a:defRPr sz="2000"/>
            </a:lvl5pPr>
            <a:lvl6pPr marL="2285977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6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80300" y="203200"/>
            <a:ext cx="2400300" cy="68453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203200"/>
            <a:ext cx="7048500" cy="68453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4"/>
            <a:ext cx="8636000" cy="16335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1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195" indent="0" algn="ctr">
              <a:buNone/>
              <a:defRPr/>
            </a:lvl2pPr>
            <a:lvl3pPr marL="914391" indent="0" algn="ctr">
              <a:buNone/>
              <a:defRPr/>
            </a:lvl3pPr>
            <a:lvl4pPr marL="1371586" indent="0" algn="ctr">
              <a:buNone/>
              <a:defRPr/>
            </a:lvl4pPr>
            <a:lvl5pPr marL="1828782" indent="0" algn="ctr">
              <a:buNone/>
              <a:defRPr/>
            </a:lvl5pPr>
            <a:lvl6pPr marL="2285977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6" y="4895850"/>
            <a:ext cx="8636000" cy="15144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6" y="3228975"/>
            <a:ext cx="8636000" cy="166687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5" indent="0">
              <a:buNone/>
              <a:defRPr sz="1800"/>
            </a:lvl2pPr>
            <a:lvl3pPr marL="914391" indent="0">
              <a:buNone/>
              <a:defRPr sz="1600"/>
            </a:lvl3pPr>
            <a:lvl4pPr marL="1371586" indent="0">
              <a:buNone/>
              <a:defRPr sz="1400"/>
            </a:lvl4pPr>
            <a:lvl5pPr marL="1828782" indent="0">
              <a:buNone/>
              <a:defRPr sz="1400"/>
            </a:lvl5pPr>
            <a:lvl6pPr marL="2285977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0" y="6311900"/>
            <a:ext cx="4724400" cy="93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6311900"/>
            <a:ext cx="4724400" cy="93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704976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1" y="2416176"/>
            <a:ext cx="4489450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4" y="1704976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4" y="2416176"/>
            <a:ext cx="4491037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4"/>
            <a:ext cx="3343276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1"/>
            <a:ext cx="3343276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6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6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91" indent="0">
              <a:buNone/>
              <a:defRPr sz="2400"/>
            </a:lvl3pPr>
            <a:lvl4pPr marL="1371586" indent="0">
              <a:buNone/>
              <a:defRPr sz="2000"/>
            </a:lvl4pPr>
            <a:lvl5pPr marL="1828782" indent="0">
              <a:buNone/>
              <a:defRPr sz="2000"/>
            </a:lvl5pPr>
            <a:lvl6pPr marL="2285977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6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80300" y="5346700"/>
            <a:ext cx="2400300" cy="19050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5346700"/>
            <a:ext cx="7048500" cy="19050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4"/>
            <a:ext cx="8636000" cy="16335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1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195" indent="0" algn="ctr">
              <a:buNone/>
              <a:defRPr/>
            </a:lvl2pPr>
            <a:lvl3pPr marL="914391" indent="0" algn="ctr">
              <a:buNone/>
              <a:defRPr/>
            </a:lvl3pPr>
            <a:lvl4pPr marL="1371586" indent="0" algn="ctr">
              <a:buNone/>
              <a:defRPr/>
            </a:lvl4pPr>
            <a:lvl5pPr marL="1828782" indent="0" algn="ctr">
              <a:buNone/>
              <a:defRPr/>
            </a:lvl5pPr>
            <a:lvl6pPr marL="2285977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4"/>
            <a:ext cx="3343276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1"/>
            <a:ext cx="3343276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6" y="4895850"/>
            <a:ext cx="8636000" cy="15144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6" y="3228975"/>
            <a:ext cx="8636000" cy="166687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5" indent="0">
              <a:buNone/>
              <a:defRPr sz="1800"/>
            </a:lvl2pPr>
            <a:lvl3pPr marL="914391" indent="0">
              <a:buNone/>
              <a:defRPr sz="1600"/>
            </a:lvl3pPr>
            <a:lvl4pPr marL="1371586" indent="0">
              <a:buNone/>
              <a:defRPr sz="1400"/>
            </a:lvl4pPr>
            <a:lvl5pPr marL="1828782" indent="0">
              <a:buNone/>
              <a:defRPr sz="1400"/>
            </a:lvl5pPr>
            <a:lvl6pPr marL="2285977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501" y="2489200"/>
            <a:ext cx="2228850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51" y="2489200"/>
            <a:ext cx="2228850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704976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1" y="2416176"/>
            <a:ext cx="4489450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4" y="1704976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4" y="2416176"/>
            <a:ext cx="4491037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4"/>
            <a:ext cx="3343276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1"/>
            <a:ext cx="3343276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6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6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91" indent="0">
              <a:buNone/>
              <a:defRPr sz="2400"/>
            </a:lvl3pPr>
            <a:lvl4pPr marL="1371586" indent="0">
              <a:buNone/>
              <a:defRPr sz="2000"/>
            </a:lvl4pPr>
            <a:lvl5pPr marL="1828782" indent="0">
              <a:buNone/>
              <a:defRPr sz="2000"/>
            </a:lvl5pPr>
            <a:lvl6pPr marL="2285977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6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80300" y="203200"/>
            <a:ext cx="2400300" cy="68453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203200"/>
            <a:ext cx="7048500" cy="68453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4"/>
            <a:ext cx="8636000" cy="16335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1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195" indent="0" algn="ctr">
              <a:buNone/>
              <a:defRPr/>
            </a:lvl2pPr>
            <a:lvl3pPr marL="914391" indent="0" algn="ctr">
              <a:buNone/>
              <a:defRPr/>
            </a:lvl3pPr>
            <a:lvl4pPr marL="1371586" indent="0" algn="ctr">
              <a:buNone/>
              <a:defRPr/>
            </a:lvl4pPr>
            <a:lvl5pPr marL="1828782" indent="0" algn="ctr">
              <a:buNone/>
              <a:defRPr/>
            </a:lvl5pPr>
            <a:lvl6pPr marL="2285977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6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6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91" indent="0">
              <a:buNone/>
              <a:defRPr sz="2400"/>
            </a:lvl3pPr>
            <a:lvl4pPr marL="1371586" indent="0">
              <a:buNone/>
              <a:defRPr sz="2000"/>
            </a:lvl4pPr>
            <a:lvl5pPr marL="1828782" indent="0">
              <a:buNone/>
              <a:defRPr sz="2000"/>
            </a:lvl5pPr>
            <a:lvl6pPr marL="2285977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6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6" y="4895850"/>
            <a:ext cx="8636000" cy="15144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6" y="3228975"/>
            <a:ext cx="8636000" cy="166687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5" indent="0">
              <a:buNone/>
              <a:defRPr sz="1800"/>
            </a:lvl2pPr>
            <a:lvl3pPr marL="914391" indent="0">
              <a:buNone/>
              <a:defRPr sz="1600"/>
            </a:lvl3pPr>
            <a:lvl4pPr marL="1371586" indent="0">
              <a:buNone/>
              <a:defRPr sz="1400"/>
            </a:lvl4pPr>
            <a:lvl5pPr marL="1828782" indent="0">
              <a:buNone/>
              <a:defRPr sz="1400"/>
            </a:lvl5pPr>
            <a:lvl6pPr marL="2285977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0" y="2489200"/>
            <a:ext cx="4724400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2489200"/>
            <a:ext cx="4724400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704976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1" y="2416176"/>
            <a:ext cx="4489450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4" y="1704976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4" y="2416176"/>
            <a:ext cx="4491037" cy="4391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4"/>
            <a:ext cx="3343276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6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1"/>
            <a:ext cx="3343276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6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6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91" indent="0">
              <a:buNone/>
              <a:defRPr sz="2400"/>
            </a:lvl3pPr>
            <a:lvl4pPr marL="1371586" indent="0">
              <a:buNone/>
              <a:defRPr sz="2000"/>
            </a:lvl4pPr>
            <a:lvl5pPr marL="1828782" indent="0">
              <a:buNone/>
              <a:defRPr sz="2000"/>
            </a:lvl5pPr>
            <a:lvl6pPr marL="2285977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6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80300" y="203200"/>
            <a:ext cx="2400300" cy="68453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203200"/>
            <a:ext cx="7048500" cy="68453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1079500"/>
            <a:ext cx="4610100" cy="274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pitchFamily="-109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3810000"/>
            <a:ext cx="4610100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pitchFamily="-109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pitchFamily="-109" charset="0"/>
              </a:rPr>
              <a:t>Second level</a:t>
            </a:r>
          </a:p>
          <a:p>
            <a:pPr lvl="2"/>
            <a:r>
              <a:rPr lang="en-US">
                <a:sym typeface="Gill Sans Light" pitchFamily="-109" charset="0"/>
              </a:rPr>
              <a:t>Third level</a:t>
            </a:r>
          </a:p>
          <a:p>
            <a:pPr lvl="3"/>
            <a:r>
              <a:rPr lang="en-US">
                <a:sym typeface="Gill Sans Light" pitchFamily="-109" charset="0"/>
              </a:rPr>
              <a:t>Fourth level</a:t>
            </a:r>
          </a:p>
          <a:p>
            <a:pPr lvl="4"/>
            <a:r>
              <a:rPr lang="en-US">
                <a:sym typeface="Gill Sans Light" pitchFamily="-109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 Light" pitchFamily="-109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5pPr>
      <a:lvl6pPr marL="457195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6pPr>
      <a:lvl7pPr marL="914391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7pPr>
      <a:lvl8pPr marL="1371586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8pPr>
      <a:lvl9pPr marL="1828782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5pPr>
      <a:lvl6pPr marL="457195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6pPr>
      <a:lvl7pPr marL="914391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7pPr>
      <a:lvl8pPr marL="1371586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8pPr>
      <a:lvl9pPr marL="1828782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9pPr>
    </p:bodyStyle>
    <p:otherStyle>
      <a:defPPr>
        <a:defRPr lang="en-US"/>
      </a:defPPr>
      <a:lvl1pPr marL="0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203200"/>
            <a:ext cx="96012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pitchFamily="-109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2489200"/>
            <a:ext cx="4610100" cy="455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pitchFamily="-109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pitchFamily="-109" charset="0"/>
              </a:rPr>
              <a:t>Second level</a:t>
            </a:r>
          </a:p>
          <a:p>
            <a:pPr lvl="2"/>
            <a:r>
              <a:rPr lang="en-US">
                <a:sym typeface="Gill Sans Light" pitchFamily="-109" charset="0"/>
              </a:rPr>
              <a:t>Third level</a:t>
            </a:r>
          </a:p>
          <a:p>
            <a:pPr lvl="3"/>
            <a:r>
              <a:rPr lang="en-US">
                <a:sym typeface="Gill Sans Light" pitchFamily="-109" charset="0"/>
              </a:rPr>
              <a:t>Fourth level</a:t>
            </a:r>
          </a:p>
          <a:p>
            <a:pPr lvl="4"/>
            <a:r>
              <a:rPr lang="en-US">
                <a:sym typeface="Gill Sans Light" pitchFamily="-109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 Light" pitchFamily="-109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5pPr>
      <a:lvl6pPr marL="457195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6pPr>
      <a:lvl7pPr marL="914391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7pPr>
      <a:lvl8pPr marL="1371586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8pPr>
      <a:lvl9pPr marL="1828782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9pPr>
    </p:titleStyle>
    <p:bodyStyle>
      <a:lvl1pPr marL="228598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1pPr>
      <a:lvl2pPr marL="507995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2pPr>
      <a:lvl3pPr marL="825492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3pPr>
      <a:lvl4pPr marL="1142989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4pPr>
      <a:lvl5pPr marL="1460485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5pPr>
      <a:lvl6pPr marL="1917681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6pPr>
      <a:lvl7pPr marL="2374876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7pPr>
      <a:lvl8pPr marL="2832072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8pPr>
      <a:lvl9pPr marL="3289267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9pPr>
    </p:bodyStyle>
    <p:otherStyle>
      <a:defPPr>
        <a:defRPr lang="en-US"/>
      </a:defPPr>
      <a:lvl1pPr marL="0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203200"/>
            <a:ext cx="96012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pitchFamily="-109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2489200"/>
            <a:ext cx="4610100" cy="455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pitchFamily="-109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pitchFamily="-109" charset="0"/>
              </a:rPr>
              <a:t>Second level</a:t>
            </a:r>
          </a:p>
          <a:p>
            <a:pPr lvl="2"/>
            <a:r>
              <a:rPr lang="en-US">
                <a:sym typeface="Gill Sans Light" pitchFamily="-109" charset="0"/>
              </a:rPr>
              <a:t>Third level</a:t>
            </a:r>
          </a:p>
          <a:p>
            <a:pPr lvl="3"/>
            <a:r>
              <a:rPr lang="en-US">
                <a:sym typeface="Gill Sans Light" pitchFamily="-109" charset="0"/>
              </a:rPr>
              <a:t>Fourth level</a:t>
            </a:r>
          </a:p>
          <a:p>
            <a:pPr lvl="4"/>
            <a:r>
              <a:rPr lang="en-US">
                <a:sym typeface="Gill Sans Light" pitchFamily="-109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 Light" pitchFamily="-109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5pPr>
      <a:lvl6pPr marL="457195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6pPr>
      <a:lvl7pPr marL="914391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7pPr>
      <a:lvl8pPr marL="1371586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8pPr>
      <a:lvl9pPr marL="1828782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9pPr>
    </p:titleStyle>
    <p:bodyStyle>
      <a:lvl1pPr marL="228598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1pPr>
      <a:lvl2pPr marL="507995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2pPr>
      <a:lvl3pPr marL="825492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3pPr>
      <a:lvl4pPr marL="1142989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4pPr>
      <a:lvl5pPr marL="1460485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5pPr>
      <a:lvl6pPr marL="1917681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6pPr>
      <a:lvl7pPr marL="2374876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7pPr>
      <a:lvl8pPr marL="2832072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8pPr>
      <a:lvl9pPr marL="3289267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9pPr>
    </p:bodyStyle>
    <p:otherStyle>
      <a:defPPr>
        <a:defRPr lang="en-US"/>
      </a:defPPr>
      <a:lvl1pPr marL="0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203200"/>
            <a:ext cx="9601200" cy="721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pitchFamily="-109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pitchFamily="-109" charset="0"/>
              </a:rPr>
              <a:t>Second level</a:t>
            </a:r>
          </a:p>
          <a:p>
            <a:pPr lvl="2"/>
            <a:r>
              <a:rPr lang="en-US">
                <a:sym typeface="Gill Sans Light" pitchFamily="-109" charset="0"/>
              </a:rPr>
              <a:t>Third level</a:t>
            </a:r>
          </a:p>
          <a:p>
            <a:pPr lvl="3"/>
            <a:r>
              <a:rPr lang="en-US">
                <a:sym typeface="Gill Sans Light" pitchFamily="-109" charset="0"/>
              </a:rPr>
              <a:t>Fourth level</a:t>
            </a:r>
          </a:p>
          <a:p>
            <a:pPr lvl="4"/>
            <a:r>
              <a:rPr lang="en-US">
                <a:sym typeface="Gill Sans Light" pitchFamily="-109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 Light" pitchFamily="-109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5pPr>
      <a:lvl6pPr marL="457195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6pPr>
      <a:lvl7pPr marL="914391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7pPr>
      <a:lvl8pPr marL="1371586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8pPr>
      <a:lvl9pPr marL="1828782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9pPr>
    </p:titleStyle>
    <p:bodyStyle>
      <a:lvl1pPr marL="228598" indent="-228598" algn="l" rtl="0" fontAlgn="base">
        <a:lnSpc>
          <a:spcPct val="120000"/>
        </a:lnSpc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1pPr>
      <a:lvl2pPr marL="507995" indent="-228598" algn="l" rtl="0" fontAlgn="base">
        <a:lnSpc>
          <a:spcPct val="120000"/>
        </a:lnSpc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2pPr>
      <a:lvl3pPr marL="825492" indent="-228598" algn="l" rtl="0" fontAlgn="base">
        <a:lnSpc>
          <a:spcPct val="120000"/>
        </a:lnSpc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3pPr>
      <a:lvl4pPr marL="1142989" indent="-228598" algn="l" rtl="0" fontAlgn="base">
        <a:lnSpc>
          <a:spcPct val="120000"/>
        </a:lnSpc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4pPr>
      <a:lvl5pPr marL="1460485" indent="-228598" algn="l" rtl="0" fontAlgn="base">
        <a:lnSpc>
          <a:spcPct val="120000"/>
        </a:lnSpc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5pPr>
      <a:lvl6pPr marL="1917681" indent="-228598" algn="l" rtl="0" fontAlgn="base">
        <a:lnSpc>
          <a:spcPct val="120000"/>
        </a:lnSpc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6pPr>
      <a:lvl7pPr marL="2374876" indent="-228598" algn="l" rtl="0" fontAlgn="base">
        <a:lnSpc>
          <a:spcPct val="120000"/>
        </a:lnSpc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7pPr>
      <a:lvl8pPr marL="2832072" indent="-228598" algn="l" rtl="0" fontAlgn="base">
        <a:lnSpc>
          <a:spcPct val="120000"/>
        </a:lnSpc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8pPr>
      <a:lvl9pPr marL="3289267" indent="-228598" algn="l" rtl="0" fontAlgn="base">
        <a:lnSpc>
          <a:spcPct val="120000"/>
        </a:lnSpc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9pPr>
    </p:bodyStyle>
    <p:otherStyle>
      <a:defPPr>
        <a:defRPr lang="en-US"/>
      </a:defPPr>
      <a:lvl1pPr marL="0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 Light" pitchFamily="-109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5pPr>
      <a:lvl6pPr marL="457195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6pPr>
      <a:lvl7pPr marL="914391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7pPr>
      <a:lvl8pPr marL="1371586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8pPr>
      <a:lvl9pPr marL="1828782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9pPr>
    </p:titleStyle>
    <p:bodyStyle>
      <a:lvl1pPr marL="228598" indent="-228598" algn="l" rtl="0" fontAlgn="base">
        <a:lnSpc>
          <a:spcPct val="120000"/>
        </a:lnSpc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1pPr>
      <a:lvl2pPr marL="546095" indent="-228598" algn="l" rtl="0" fontAlgn="base">
        <a:lnSpc>
          <a:spcPct val="120000"/>
        </a:lnSpc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2pPr>
      <a:lvl3pPr marL="863591" indent="-228598" algn="l" rtl="0" fontAlgn="base">
        <a:lnSpc>
          <a:spcPct val="120000"/>
        </a:lnSpc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3pPr>
      <a:lvl4pPr marL="1181088" indent="-228598" algn="l" rtl="0" fontAlgn="base">
        <a:lnSpc>
          <a:spcPct val="120000"/>
        </a:lnSpc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4pPr>
      <a:lvl5pPr marL="1498585" indent="-228598" algn="l" rtl="0" fontAlgn="base">
        <a:lnSpc>
          <a:spcPct val="120000"/>
        </a:lnSpc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5pPr>
      <a:lvl6pPr marL="1955780" indent="-228598" algn="l" rtl="0" fontAlgn="base">
        <a:lnSpc>
          <a:spcPct val="120000"/>
        </a:lnSpc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6pPr>
      <a:lvl7pPr marL="2412976" indent="-228598" algn="l" rtl="0" fontAlgn="base">
        <a:lnSpc>
          <a:spcPct val="120000"/>
        </a:lnSpc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7pPr>
      <a:lvl8pPr marL="2870171" indent="-228598" algn="l" rtl="0" fontAlgn="base">
        <a:lnSpc>
          <a:spcPct val="120000"/>
        </a:lnSpc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8pPr>
      <a:lvl9pPr marL="3327367" indent="-228598" algn="l" rtl="0" fontAlgn="base">
        <a:lnSpc>
          <a:spcPct val="120000"/>
        </a:lnSpc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9pPr>
    </p:bodyStyle>
    <p:otherStyle>
      <a:defPPr>
        <a:defRPr lang="en-US"/>
      </a:defPPr>
      <a:lvl1pPr marL="0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 Light" pitchFamily="-109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5pPr>
      <a:lvl6pPr marL="457195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6pPr>
      <a:lvl7pPr marL="914391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7pPr>
      <a:lvl8pPr marL="1371586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8pPr>
      <a:lvl9pPr marL="1828782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9pPr>
    </p:titleStyle>
    <p:bodyStyle>
      <a:lvl1pPr marL="228598" indent="-228598" algn="l" rtl="0" fontAlgn="base">
        <a:lnSpc>
          <a:spcPct val="120000"/>
        </a:lnSpc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1pPr>
      <a:lvl2pPr marL="546095" indent="-228598" algn="l" rtl="0" fontAlgn="base">
        <a:lnSpc>
          <a:spcPct val="120000"/>
        </a:lnSpc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2pPr>
      <a:lvl3pPr marL="863591" indent="-228598" algn="l" rtl="0" fontAlgn="base">
        <a:lnSpc>
          <a:spcPct val="120000"/>
        </a:lnSpc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3pPr>
      <a:lvl4pPr marL="1181088" indent="-228598" algn="l" rtl="0" fontAlgn="base">
        <a:lnSpc>
          <a:spcPct val="120000"/>
        </a:lnSpc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4pPr>
      <a:lvl5pPr marL="1498585" indent="-228598" algn="l" rtl="0" fontAlgn="base">
        <a:lnSpc>
          <a:spcPct val="120000"/>
        </a:lnSpc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5pPr>
      <a:lvl6pPr marL="1955780" indent="-228598" algn="l" rtl="0" fontAlgn="base">
        <a:lnSpc>
          <a:spcPct val="120000"/>
        </a:lnSpc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6pPr>
      <a:lvl7pPr marL="2412976" indent="-228598" algn="l" rtl="0" fontAlgn="base">
        <a:lnSpc>
          <a:spcPct val="120000"/>
        </a:lnSpc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7pPr>
      <a:lvl8pPr marL="2870171" indent="-228598" algn="l" rtl="0" fontAlgn="base">
        <a:lnSpc>
          <a:spcPct val="120000"/>
        </a:lnSpc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8pPr>
      <a:lvl9pPr marL="3327367" indent="-228598" algn="l" rtl="0" fontAlgn="base">
        <a:lnSpc>
          <a:spcPct val="120000"/>
        </a:lnSpc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9pPr>
    </p:bodyStyle>
    <p:otherStyle>
      <a:defPPr>
        <a:defRPr lang="en-US"/>
      </a:defPPr>
      <a:lvl1pPr marL="0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203200"/>
            <a:ext cx="96012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pitchFamily="-109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 Light" pitchFamily="-109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5pPr>
      <a:lvl6pPr marL="457195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6pPr>
      <a:lvl7pPr marL="914391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7pPr>
      <a:lvl8pPr marL="1371586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8pPr>
      <a:lvl9pPr marL="1828782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9pPr>
    </p:titleStyle>
    <p:bodyStyle>
      <a:lvl1pPr marL="228598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1pPr>
      <a:lvl2pPr marL="546095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2pPr>
      <a:lvl3pPr marL="863591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3pPr>
      <a:lvl4pPr marL="1181088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4pPr>
      <a:lvl5pPr marL="1498585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5pPr>
      <a:lvl6pPr marL="1955780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6pPr>
      <a:lvl7pPr marL="2412976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7pPr>
      <a:lvl8pPr marL="2870171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8pPr>
      <a:lvl9pPr marL="3327367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9pPr>
    </p:bodyStyle>
    <p:otherStyle>
      <a:defPPr>
        <a:defRPr lang="en-US"/>
      </a:defPPr>
      <a:lvl1pPr marL="0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203200"/>
            <a:ext cx="96012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pitchFamily="-109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 Light" pitchFamily="-109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5pPr>
      <a:lvl6pPr marL="457195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6pPr>
      <a:lvl7pPr marL="914391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7pPr>
      <a:lvl8pPr marL="1371586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8pPr>
      <a:lvl9pPr marL="1828782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9pPr>
    </p:titleStyle>
    <p:bodyStyle>
      <a:lvl1pPr marL="228598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1pPr>
      <a:lvl2pPr marL="546095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2pPr>
      <a:lvl3pPr marL="863591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3pPr>
      <a:lvl4pPr marL="1181088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4pPr>
      <a:lvl5pPr marL="1498585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5pPr>
      <a:lvl6pPr marL="1955780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6pPr>
      <a:lvl7pPr marL="2412976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7pPr>
      <a:lvl8pPr marL="2870171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8pPr>
      <a:lvl9pPr marL="3327367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9pPr>
    </p:bodyStyle>
    <p:otherStyle>
      <a:defPPr>
        <a:defRPr lang="en-US"/>
      </a:defPPr>
      <a:lvl1pPr marL="0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0160000" cy="7620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8" tIns="50798" rIns="101598" bIns="50798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71120" y="77506"/>
            <a:ext cx="10014858" cy="743712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8" tIns="50798" rIns="101598" bIns="5079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16000" y="305153"/>
            <a:ext cx="8636000" cy="1270000"/>
          </a:xfrm>
          <a:prstGeom prst="rect">
            <a:avLst/>
          </a:prstGeom>
        </p:spPr>
        <p:txBody>
          <a:bodyPr lIns="101598" tIns="50798" rIns="101598" bIns="101598" anchor="b" anchorCtr="0">
            <a:normAutofit/>
          </a:bodyPr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016000" y="1608667"/>
            <a:ext cx="8636000" cy="5080000"/>
          </a:xfrm>
          <a:prstGeom prst="rect">
            <a:avLst/>
          </a:prstGeom>
        </p:spPr>
        <p:txBody>
          <a:bodyPr lIns="101598" tIns="50798" rIns="101598" bIns="50798">
            <a:normAutofit/>
          </a:bodyPr>
          <a:lstStyle/>
          <a:p>
            <a:pPr lvl="0" eaLnBrk="1" latinLnBrk="0" hangingPunct="1"/>
            <a:r>
              <a:rPr kumimoji="0" lang="en-CA" smtClean="0"/>
              <a:t>Click to edit Master text styles</a:t>
            </a:r>
          </a:p>
          <a:p>
            <a:pPr lvl="1" eaLnBrk="1" latinLnBrk="0" hangingPunct="1"/>
            <a:r>
              <a:rPr kumimoji="0" lang="en-CA" smtClean="0"/>
              <a:t>Second level</a:t>
            </a:r>
          </a:p>
          <a:p>
            <a:pPr lvl="2" eaLnBrk="1" latinLnBrk="0" hangingPunct="1"/>
            <a:r>
              <a:rPr kumimoji="0" lang="en-CA" smtClean="0"/>
              <a:t>Third level</a:t>
            </a:r>
          </a:p>
          <a:p>
            <a:pPr lvl="3" eaLnBrk="1" latinLnBrk="0" hangingPunct="1"/>
            <a:r>
              <a:rPr kumimoji="0" lang="en-CA" smtClean="0"/>
              <a:t>Fourth level</a:t>
            </a:r>
          </a:p>
          <a:p>
            <a:pPr lvl="4" eaLnBrk="1" latinLnBrk="0" hangingPunct="1"/>
            <a:r>
              <a:rPr kumimoji="0" lang="en-CA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858001" y="6879168"/>
            <a:ext cx="2751667" cy="529167"/>
          </a:xfrm>
          <a:prstGeom prst="rect">
            <a:avLst/>
          </a:prstGeom>
        </p:spPr>
        <p:txBody>
          <a:bodyPr lIns="101598" tIns="50798" rIns="101598" bIns="50798" anchor="ctr" anchorCtr="0"/>
          <a:lstStyle>
            <a:lvl1pPr algn="r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4/8/15</a:t>
            </a:fld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16001" y="6858000"/>
            <a:ext cx="4402667" cy="508000"/>
          </a:xfrm>
          <a:prstGeom prst="rect">
            <a:avLst/>
          </a:prstGeom>
        </p:spPr>
        <p:txBody>
          <a:bodyPr lIns="101598" tIns="50798" rIns="101598" bIns="50798" anchor="ctr" anchorCtr="0"/>
          <a:lstStyle>
            <a:lvl1pPr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62560" y="6900333"/>
            <a:ext cx="508000" cy="5080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6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4794" indent="-304794" algn="l" rtl="0" eaLnBrk="1" latinLnBrk="0" hangingPunct="1">
        <a:spcBef>
          <a:spcPts val="644"/>
        </a:spcBef>
        <a:buClr>
          <a:schemeClr val="accent1"/>
        </a:buClr>
        <a:buSzPct val="8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8" indent="-253994" algn="l" rtl="0" eaLnBrk="1" latinLnBrk="0" hangingPunct="1">
        <a:spcBef>
          <a:spcPts val="411"/>
        </a:spcBef>
        <a:buClr>
          <a:schemeClr val="accent2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2" indent="-253994" algn="l" rtl="0" eaLnBrk="1" latinLnBrk="0" hangingPunct="1">
        <a:spcBef>
          <a:spcPts val="411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176" indent="-253994" algn="l" rtl="0" eaLnBrk="1" latinLnBrk="0" hangingPunct="1">
        <a:spcBef>
          <a:spcPts val="411"/>
        </a:spcBef>
        <a:buClr>
          <a:schemeClr val="accent3"/>
        </a:buClr>
        <a:buSzPct val="80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70" indent="-253994" algn="l" rtl="0" eaLnBrk="1" latinLnBrk="0" hangingPunct="1">
        <a:spcBef>
          <a:spcPts val="411"/>
        </a:spcBef>
        <a:buClr>
          <a:schemeClr val="accent3"/>
        </a:buClr>
        <a:buFontTx/>
        <a:buChar char="o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764" indent="-253994" algn="l" rtl="0" eaLnBrk="1" latinLnBrk="0" hangingPunct="1">
        <a:spcBef>
          <a:spcPts val="411"/>
        </a:spcBef>
        <a:buClr>
          <a:schemeClr val="accent3"/>
        </a:buClr>
        <a:buChar char="•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33558" indent="-253994" algn="l" rtl="0" eaLnBrk="1" latinLnBrk="0" hangingPunct="1">
        <a:spcBef>
          <a:spcPts val="411"/>
        </a:spcBef>
        <a:buClr>
          <a:schemeClr val="accent2"/>
        </a:buClr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8351" indent="-253994" algn="l" rtl="0" eaLnBrk="1" latinLnBrk="0" hangingPunct="1">
        <a:spcBef>
          <a:spcPts val="411"/>
        </a:spcBef>
        <a:buClr>
          <a:schemeClr val="accent1">
            <a:tint val="60000"/>
          </a:schemeClr>
        </a:buClr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46" indent="-253994" algn="l" rtl="0" eaLnBrk="1" latinLnBrk="0" hangingPunct="1">
        <a:spcBef>
          <a:spcPts val="411"/>
        </a:spcBef>
        <a:buClr>
          <a:schemeClr val="accent2">
            <a:tint val="60000"/>
          </a:schemeClr>
        </a:buClr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1079500"/>
            <a:ext cx="4610100" cy="274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pitchFamily="-109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3810000"/>
            <a:ext cx="4610100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pitchFamily="-109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pitchFamily="-109" charset="0"/>
              </a:rPr>
              <a:t>Second level</a:t>
            </a:r>
          </a:p>
          <a:p>
            <a:pPr lvl="2"/>
            <a:r>
              <a:rPr lang="en-US">
                <a:sym typeface="Gill Sans Light" pitchFamily="-109" charset="0"/>
              </a:rPr>
              <a:t>Third level</a:t>
            </a:r>
          </a:p>
          <a:p>
            <a:pPr lvl="3"/>
            <a:r>
              <a:rPr lang="en-US">
                <a:sym typeface="Gill Sans Light" pitchFamily="-109" charset="0"/>
              </a:rPr>
              <a:t>Fourth level</a:t>
            </a:r>
          </a:p>
          <a:p>
            <a:pPr lvl="4"/>
            <a:r>
              <a:rPr lang="en-US">
                <a:sym typeface="Gill Sans Light" pitchFamily="-109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 Light" pitchFamily="-109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5pPr>
      <a:lvl6pPr marL="457195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6pPr>
      <a:lvl7pPr marL="914391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7pPr>
      <a:lvl8pPr marL="1371586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8pPr>
      <a:lvl9pPr marL="1828782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5pPr>
      <a:lvl6pPr marL="457195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6pPr>
      <a:lvl7pPr marL="914391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7pPr>
      <a:lvl8pPr marL="1371586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8pPr>
      <a:lvl9pPr marL="1828782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9pPr>
    </p:bodyStyle>
    <p:otherStyle>
      <a:defPPr>
        <a:defRPr lang="en-US"/>
      </a:defPPr>
      <a:lvl1pPr marL="0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2514600"/>
            <a:ext cx="9601200" cy="257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pitchFamily="-109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 Light" pitchFamily="-109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5pPr>
      <a:lvl6pPr marL="457195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6pPr>
      <a:lvl7pPr marL="914391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7pPr>
      <a:lvl8pPr marL="1371586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8pPr>
      <a:lvl9pPr marL="1828782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5pPr>
      <a:lvl6pPr marL="457195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6pPr>
      <a:lvl7pPr marL="914391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7pPr>
      <a:lvl8pPr marL="1371586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8pPr>
      <a:lvl9pPr marL="1828782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9pPr>
    </p:bodyStyle>
    <p:otherStyle>
      <a:defPPr>
        <a:defRPr lang="en-US"/>
      </a:defPPr>
      <a:lvl1pPr marL="0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5791200"/>
            <a:ext cx="960120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pitchFamily="-109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 Light" pitchFamily="-109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5pPr>
      <a:lvl6pPr marL="457195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6pPr>
      <a:lvl7pPr marL="914391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7pPr>
      <a:lvl8pPr marL="1371586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8pPr>
      <a:lvl9pPr marL="1828782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5pPr>
      <a:lvl6pPr marL="457195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6pPr>
      <a:lvl7pPr marL="914391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7pPr>
      <a:lvl8pPr marL="1371586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8pPr>
      <a:lvl9pPr marL="1828782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9pPr>
    </p:bodyStyle>
    <p:otherStyle>
      <a:defPPr>
        <a:defRPr lang="en-US"/>
      </a:defPPr>
      <a:lvl1pPr marL="0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5791200"/>
            <a:ext cx="960120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pitchFamily="-109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 Light" pitchFamily="-109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5pPr>
      <a:lvl6pPr marL="457195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6pPr>
      <a:lvl7pPr marL="914391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7pPr>
      <a:lvl8pPr marL="1371586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8pPr>
      <a:lvl9pPr marL="1828782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800">
          <a:solidFill>
            <a:srgbClr val="1A1A1A"/>
          </a:solidFill>
          <a:latin typeface="+mn-lt"/>
          <a:ea typeface="+mn-ea"/>
          <a:cs typeface="+mn-cs"/>
          <a:sym typeface="Gill Sans Light" pitchFamily="-109" charset="0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rgbClr val="1A1A1A"/>
          </a:solidFill>
          <a:latin typeface="+mn-lt"/>
          <a:ea typeface="+mn-ea"/>
          <a:cs typeface="+mn-cs"/>
          <a:sym typeface="Gill Sans Light" pitchFamily="-109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rgbClr val="1A1A1A"/>
          </a:solidFill>
          <a:latin typeface="+mn-lt"/>
          <a:ea typeface="+mn-ea"/>
          <a:cs typeface="+mn-cs"/>
          <a:sym typeface="Gill Sans Light" pitchFamily="-109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rgbClr val="1A1A1A"/>
          </a:solidFill>
          <a:latin typeface="+mn-lt"/>
          <a:ea typeface="+mn-ea"/>
          <a:cs typeface="+mn-cs"/>
          <a:sym typeface="Gill Sans Light" pitchFamily="-109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rgbClr val="1A1A1A"/>
          </a:solidFill>
          <a:latin typeface="+mn-lt"/>
          <a:ea typeface="+mn-ea"/>
          <a:cs typeface="+mn-cs"/>
          <a:sym typeface="Gill Sans Light" pitchFamily="-109" charset="0"/>
        </a:defRPr>
      </a:lvl5pPr>
      <a:lvl6pPr marL="457195" algn="ctr" rtl="0" fontAlgn="base">
        <a:spcBef>
          <a:spcPct val="0"/>
        </a:spcBef>
        <a:spcAft>
          <a:spcPct val="0"/>
        </a:spcAft>
        <a:defRPr sz="2800">
          <a:solidFill>
            <a:srgbClr val="1A1A1A"/>
          </a:solidFill>
          <a:latin typeface="+mn-lt"/>
          <a:ea typeface="+mn-ea"/>
          <a:cs typeface="+mn-cs"/>
          <a:sym typeface="Gill Sans Light" pitchFamily="-109" charset="0"/>
        </a:defRPr>
      </a:lvl6pPr>
      <a:lvl7pPr marL="914391" algn="ctr" rtl="0" fontAlgn="base">
        <a:spcBef>
          <a:spcPct val="0"/>
        </a:spcBef>
        <a:spcAft>
          <a:spcPct val="0"/>
        </a:spcAft>
        <a:defRPr sz="2800">
          <a:solidFill>
            <a:srgbClr val="1A1A1A"/>
          </a:solidFill>
          <a:latin typeface="+mn-lt"/>
          <a:ea typeface="+mn-ea"/>
          <a:cs typeface="+mn-cs"/>
          <a:sym typeface="Gill Sans Light" pitchFamily="-109" charset="0"/>
        </a:defRPr>
      </a:lvl7pPr>
      <a:lvl8pPr marL="1371586" algn="ctr" rtl="0" fontAlgn="base">
        <a:spcBef>
          <a:spcPct val="0"/>
        </a:spcBef>
        <a:spcAft>
          <a:spcPct val="0"/>
        </a:spcAft>
        <a:defRPr sz="2800">
          <a:solidFill>
            <a:srgbClr val="1A1A1A"/>
          </a:solidFill>
          <a:latin typeface="+mn-lt"/>
          <a:ea typeface="+mn-ea"/>
          <a:cs typeface="+mn-cs"/>
          <a:sym typeface="Gill Sans Light" pitchFamily="-109" charset="0"/>
        </a:defRPr>
      </a:lvl8pPr>
      <a:lvl9pPr marL="1828782" algn="ctr" rtl="0" fontAlgn="base">
        <a:spcBef>
          <a:spcPct val="0"/>
        </a:spcBef>
        <a:spcAft>
          <a:spcPct val="0"/>
        </a:spcAft>
        <a:defRPr sz="2800">
          <a:solidFill>
            <a:srgbClr val="1A1A1A"/>
          </a:solidFill>
          <a:latin typeface="+mn-lt"/>
          <a:ea typeface="+mn-ea"/>
          <a:cs typeface="+mn-cs"/>
          <a:sym typeface="Gill Sans Light" pitchFamily="-109" charset="0"/>
        </a:defRPr>
      </a:lvl9pPr>
    </p:bodyStyle>
    <p:otherStyle>
      <a:defPPr>
        <a:defRPr lang="en-US"/>
      </a:defPPr>
      <a:lvl1pPr marL="0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203200"/>
            <a:ext cx="96012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pitchFamily="-109" charset="0"/>
              </a:rPr>
              <a:t>Click to edit Master title style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2489200"/>
            <a:ext cx="9601200" cy="455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pitchFamily="-109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pitchFamily="-109" charset="0"/>
              </a:rPr>
              <a:t>Second level</a:t>
            </a:r>
          </a:p>
          <a:p>
            <a:pPr lvl="2"/>
            <a:r>
              <a:rPr lang="en-US">
                <a:sym typeface="Gill Sans Light" pitchFamily="-109" charset="0"/>
              </a:rPr>
              <a:t>Third level</a:t>
            </a:r>
          </a:p>
          <a:p>
            <a:pPr lvl="3"/>
            <a:r>
              <a:rPr lang="en-US">
                <a:sym typeface="Gill Sans Light" pitchFamily="-109" charset="0"/>
              </a:rPr>
              <a:t>Fourth level</a:t>
            </a:r>
          </a:p>
          <a:p>
            <a:pPr lvl="4"/>
            <a:r>
              <a:rPr lang="en-US">
                <a:sym typeface="Gill Sans Light" pitchFamily="-109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 Light" pitchFamily="-109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5pPr>
      <a:lvl6pPr marL="457195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6pPr>
      <a:lvl7pPr marL="914391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7pPr>
      <a:lvl8pPr marL="1371586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8pPr>
      <a:lvl9pPr marL="1828782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9pPr>
    </p:titleStyle>
    <p:bodyStyle>
      <a:lvl1pPr marL="228598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1pPr>
      <a:lvl2pPr marL="507995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2pPr>
      <a:lvl3pPr marL="825492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3pPr>
      <a:lvl4pPr marL="1142989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4pPr>
      <a:lvl5pPr marL="1460485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5pPr>
      <a:lvl6pPr marL="1917681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6pPr>
      <a:lvl7pPr marL="2374876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7pPr>
      <a:lvl8pPr marL="2832072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8pPr>
      <a:lvl9pPr marL="3289267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9pPr>
    </p:bodyStyle>
    <p:otherStyle>
      <a:defPPr>
        <a:defRPr lang="en-US"/>
      </a:defPPr>
      <a:lvl1pPr marL="0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5346700"/>
            <a:ext cx="9601200" cy="97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pitchFamily="-109" charset="0"/>
              </a:rPr>
              <a:t>Click to edit Master title style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6311900"/>
            <a:ext cx="9601200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pitchFamily="-109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pitchFamily="-109" charset="0"/>
              </a:rPr>
              <a:t>Second level</a:t>
            </a:r>
          </a:p>
          <a:p>
            <a:pPr lvl="2"/>
            <a:r>
              <a:rPr lang="en-US">
                <a:sym typeface="Gill Sans Light" pitchFamily="-109" charset="0"/>
              </a:rPr>
              <a:t>Third level</a:t>
            </a:r>
          </a:p>
          <a:p>
            <a:pPr lvl="3"/>
            <a:r>
              <a:rPr lang="en-US">
                <a:sym typeface="Gill Sans Light" pitchFamily="-109" charset="0"/>
              </a:rPr>
              <a:t>Fourth level</a:t>
            </a:r>
          </a:p>
          <a:p>
            <a:pPr lvl="4"/>
            <a:r>
              <a:rPr lang="en-US">
                <a:sym typeface="Gill Sans Light" pitchFamily="-109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 Light" pitchFamily="-109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5pPr>
      <a:lvl6pPr marL="457195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6pPr>
      <a:lvl7pPr marL="914391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7pPr>
      <a:lvl8pPr marL="1371586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8pPr>
      <a:lvl9pPr marL="1828782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5pPr>
      <a:lvl6pPr marL="457195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6pPr>
      <a:lvl7pPr marL="914391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7pPr>
      <a:lvl8pPr marL="1371586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8pPr>
      <a:lvl9pPr marL="1828782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9pPr>
    </p:bodyStyle>
    <p:otherStyle>
      <a:defPPr>
        <a:defRPr lang="en-US"/>
      </a:defPPr>
      <a:lvl1pPr marL="0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203200"/>
            <a:ext cx="96012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pitchFamily="-109" charset="0"/>
              </a:rPr>
              <a:t>Click to edit Master title style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0" y="2489200"/>
            <a:ext cx="4610100" cy="455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pitchFamily="-109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pitchFamily="-109" charset="0"/>
              </a:rPr>
              <a:t>Second level</a:t>
            </a:r>
          </a:p>
          <a:p>
            <a:pPr lvl="2"/>
            <a:r>
              <a:rPr lang="en-US">
                <a:sym typeface="Gill Sans Light" pitchFamily="-109" charset="0"/>
              </a:rPr>
              <a:t>Third level</a:t>
            </a:r>
          </a:p>
          <a:p>
            <a:pPr lvl="3"/>
            <a:r>
              <a:rPr lang="en-US">
                <a:sym typeface="Gill Sans Light" pitchFamily="-109" charset="0"/>
              </a:rPr>
              <a:t>Fourth level</a:t>
            </a:r>
          </a:p>
          <a:p>
            <a:pPr lvl="4"/>
            <a:r>
              <a:rPr lang="en-US">
                <a:sym typeface="Gill Sans Light" pitchFamily="-109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 Light" pitchFamily="-109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5pPr>
      <a:lvl6pPr marL="457195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6pPr>
      <a:lvl7pPr marL="914391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7pPr>
      <a:lvl8pPr marL="1371586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8pPr>
      <a:lvl9pPr marL="1828782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9pPr>
    </p:titleStyle>
    <p:bodyStyle>
      <a:lvl1pPr marL="228598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1pPr>
      <a:lvl2pPr marL="507995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2pPr>
      <a:lvl3pPr marL="825492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3pPr>
      <a:lvl4pPr marL="1142989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4pPr>
      <a:lvl5pPr marL="1460485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5pPr>
      <a:lvl6pPr marL="1917681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6pPr>
      <a:lvl7pPr marL="2374876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7pPr>
      <a:lvl8pPr marL="2832072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8pPr>
      <a:lvl9pPr marL="3289267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9pPr>
    </p:bodyStyle>
    <p:otherStyle>
      <a:defPPr>
        <a:defRPr lang="en-US"/>
      </a:defPPr>
      <a:lvl1pPr marL="0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203200"/>
            <a:ext cx="96012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pitchFamily="-109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2489200"/>
            <a:ext cx="9601200" cy="455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pitchFamily="-109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pitchFamily="-109" charset="0"/>
              </a:rPr>
              <a:t>Second level</a:t>
            </a:r>
          </a:p>
          <a:p>
            <a:pPr lvl="2"/>
            <a:r>
              <a:rPr lang="en-US">
                <a:sym typeface="Gill Sans Light" pitchFamily="-109" charset="0"/>
              </a:rPr>
              <a:t>Third level</a:t>
            </a:r>
          </a:p>
          <a:p>
            <a:pPr lvl="3"/>
            <a:r>
              <a:rPr lang="en-US">
                <a:sym typeface="Gill Sans Light" pitchFamily="-109" charset="0"/>
              </a:rPr>
              <a:t>Fourth level</a:t>
            </a:r>
          </a:p>
          <a:p>
            <a:pPr lvl="4"/>
            <a:r>
              <a:rPr lang="en-US">
                <a:sym typeface="Gill Sans Light" pitchFamily="-109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 Light" pitchFamily="-109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5pPr>
      <a:lvl6pPr marL="457195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6pPr>
      <a:lvl7pPr marL="914391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7pPr>
      <a:lvl8pPr marL="1371586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8pPr>
      <a:lvl9pPr marL="1828782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 Light" pitchFamily="-109" charset="0"/>
          <a:ea typeface="ヒラギノ角ゴ Pro W3" pitchFamily="-109" charset="-128"/>
          <a:cs typeface="ヒラギノ角ゴ Pro W3" pitchFamily="-109" charset="-128"/>
          <a:sym typeface="Gill Sans Light" pitchFamily="-109" charset="0"/>
        </a:defRPr>
      </a:lvl9pPr>
    </p:titleStyle>
    <p:bodyStyle>
      <a:lvl1pPr marL="228598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1pPr>
      <a:lvl2pPr marL="507995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2pPr>
      <a:lvl3pPr marL="825492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3pPr>
      <a:lvl4pPr marL="1142989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4pPr>
      <a:lvl5pPr marL="1460485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5pPr>
      <a:lvl6pPr marL="1917681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6pPr>
      <a:lvl7pPr marL="2374876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7pPr>
      <a:lvl8pPr marL="2832072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8pPr>
      <a:lvl9pPr marL="3289267" indent="-228598" algn="l" rtl="0" fontAlgn="base">
        <a:spcBef>
          <a:spcPts val="3000"/>
        </a:spcBef>
        <a:spcAft>
          <a:spcPct val="0"/>
        </a:spcAft>
        <a:buClr>
          <a:srgbClr val="414141"/>
        </a:buClr>
        <a:buSzPct val="81000"/>
        <a:buFont typeface="Gill Sans Light" pitchFamily="-109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 Light" pitchFamily="-109" charset="0"/>
        </a:defRPr>
      </a:lvl9pPr>
    </p:bodyStyle>
    <p:otherStyle>
      <a:defPPr>
        <a:defRPr lang="en-US"/>
      </a:defPPr>
      <a:lvl1pPr marL="0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78.xml"/><Relationship Id="rId3" Type="http://schemas.openxmlformats.org/officeDocument/2006/relationships/oleObject" Target="Macintosh%20HD:Users:Shayle:Desktop:Practicum:Poetry%20Unit:Lessons%20&amp;%20Poems:Completed%20Lessons:Lesson3%20Poems.docx!OLE_LINK3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279400" y="5156200"/>
            <a:ext cx="9601200" cy="977900"/>
          </a:xfrm>
          <a:ln/>
        </p:spPr>
        <p:txBody>
          <a:bodyPr/>
          <a:lstStyle/>
          <a:p>
            <a:r>
              <a:rPr lang="en-US"/>
              <a:t>The Music Toolbox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79400" y="6172200"/>
            <a:ext cx="9601200" cy="1498600"/>
          </a:xfrm>
          <a:ln/>
        </p:spPr>
        <p:txBody>
          <a:bodyPr>
            <a:normAutofit/>
          </a:bodyPr>
          <a:lstStyle/>
          <a:p>
            <a:r>
              <a:rPr lang="en-US" sz="3200" dirty="0"/>
              <a:t>Expresses feelings and experiences through auditory, musical and rhythmic tools (sounds).</a:t>
            </a:r>
          </a:p>
        </p:txBody>
      </p:sp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0" y="1066800"/>
            <a:ext cx="51181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2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4400" y="10668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279400" y="4800600"/>
            <a:ext cx="9601200" cy="977900"/>
          </a:xfrm>
          <a:ln/>
        </p:spPr>
        <p:txBody>
          <a:bodyPr/>
          <a:lstStyle/>
          <a:p>
            <a:r>
              <a:rPr lang="en-US" dirty="0"/>
              <a:t>Alliteration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79400" y="5651500"/>
            <a:ext cx="9601200" cy="1562100"/>
          </a:xfrm>
          <a:ln/>
        </p:spPr>
        <p:txBody>
          <a:bodyPr/>
          <a:lstStyle/>
          <a:p>
            <a:r>
              <a:rPr lang="en-US" sz="3200" dirty="0"/>
              <a:t>The repetition of consonant sounds at the beginning of words.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5600" y="1600200"/>
            <a:ext cx="708660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u="sng" dirty="0" smtClean="0"/>
              <a:t>"Peter Piper picked a peck of pickled peppers..."</a:t>
            </a:r>
            <a:endParaRPr lang="en-US" sz="2800" dirty="0" smtClean="0"/>
          </a:p>
          <a:p>
            <a:pPr algn="l"/>
            <a:r>
              <a:rPr lang="en-US" sz="2800" b="1" cap="small" dirty="0" smtClean="0"/>
              <a:t>by Mother Goose</a:t>
            </a:r>
            <a:endParaRPr lang="en-US" sz="2800" dirty="0" smtClean="0"/>
          </a:p>
          <a:p>
            <a:pPr algn="l"/>
            <a:r>
              <a:rPr lang="en-US" sz="2800" dirty="0" smtClean="0"/>
              <a:t>Peter Piper picked a peck of pickled peppers;</a:t>
            </a:r>
          </a:p>
          <a:p>
            <a:pPr algn="l"/>
            <a:r>
              <a:rPr lang="en-US" sz="2800" dirty="0" smtClean="0"/>
              <a:t>A peck of pickled peppers Peter Piper picked;</a:t>
            </a:r>
          </a:p>
          <a:p>
            <a:pPr algn="l"/>
            <a:r>
              <a:rPr lang="en-US" sz="2800" dirty="0" smtClean="0"/>
              <a:t>If Peter Piper picked a peck of pickled peppers,</a:t>
            </a:r>
          </a:p>
          <a:p>
            <a:pPr algn="l"/>
            <a:r>
              <a:rPr lang="en-US" sz="2800" dirty="0" smtClean="0"/>
              <a:t>Where's the peck of pickled peppers Peter Piper picked? </a:t>
            </a:r>
            <a:endParaRPr lang="en-US" sz="2800" dirty="0"/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558800" y="304800"/>
            <a:ext cx="9601200" cy="977900"/>
          </a:xfrm>
          <a:prstGeom prst="rect">
            <a:avLst/>
          </a:prstGeom>
          <a:ln/>
        </p:spPr>
        <p:txBody>
          <a:bodyPr lIns="101598" tIns="50798" rIns="101598" bIns="101598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is this an example of again?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85000" y="24384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 animBg="1"/>
      <p:bldP spid="37890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an example of?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12800" y="2362200"/>
            <a:ext cx="5080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b="1" u="sng" dirty="0" smtClean="0"/>
              <a:t>Nothing Gold Can Stay</a:t>
            </a:r>
            <a:endParaRPr lang="en-US" dirty="0" smtClean="0"/>
          </a:p>
          <a:p>
            <a:pPr>
              <a:buNone/>
            </a:pPr>
            <a:r>
              <a:rPr lang="en-US" b="1" cap="small" dirty="0" smtClean="0"/>
              <a:t>By Robert Frost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…</a:t>
            </a:r>
          </a:p>
          <a:p>
            <a:pPr>
              <a:buNone/>
            </a:pPr>
            <a:r>
              <a:rPr lang="en-US" dirty="0" smtClean="0"/>
              <a:t>Her early leaf’s a flower; </a:t>
            </a:r>
          </a:p>
          <a:p>
            <a:pPr>
              <a:buNone/>
            </a:pPr>
            <a:r>
              <a:rPr lang="en-US" dirty="0" smtClean="0"/>
              <a:t>But only so an hour.</a:t>
            </a:r>
          </a:p>
          <a:p>
            <a:pPr>
              <a:buNone/>
            </a:pPr>
            <a:r>
              <a:rPr lang="en-US" dirty="0" smtClean="0"/>
              <a:t>…</a:t>
            </a:r>
          </a:p>
          <a:p>
            <a:r>
              <a:rPr lang="en-US" dirty="0" smtClean="0"/>
              <a:t>So dawn goes down to day. 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Oval 5"/>
          <p:cNvSpPr/>
          <p:nvPr/>
        </p:nvSpPr>
        <p:spPr>
          <a:xfrm>
            <a:off x="2336800" y="4419600"/>
            <a:ext cx="304800" cy="4572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327400" y="4419600"/>
            <a:ext cx="304800" cy="4572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346200" y="5410200"/>
            <a:ext cx="304800" cy="4572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794000" y="5486400"/>
            <a:ext cx="304800" cy="4572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279400" y="4800600"/>
            <a:ext cx="9601200" cy="977900"/>
          </a:xfrm>
          <a:ln/>
        </p:spPr>
        <p:txBody>
          <a:bodyPr/>
          <a:lstStyle/>
          <a:p>
            <a:r>
              <a:rPr lang="en-US" dirty="0"/>
              <a:t>Assonance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79400" y="5689600"/>
            <a:ext cx="9601200" cy="1562100"/>
          </a:xfrm>
          <a:ln/>
        </p:spPr>
        <p:txBody>
          <a:bodyPr/>
          <a:lstStyle/>
          <a:p>
            <a:r>
              <a:rPr lang="en-US" sz="3200" dirty="0"/>
              <a:t>The repetition of vowel sounds. Assonance often sounds like a rhyme</a:t>
            </a:r>
          </a:p>
        </p:txBody>
      </p:sp>
      <p:pic>
        <p:nvPicPr>
          <p:cNvPr id="2334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381000"/>
            <a:ext cx="9362715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an example of?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0400" y="1752600"/>
            <a:ext cx="8686800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 smtClean="0"/>
              <a:t>Out-Out</a:t>
            </a:r>
          </a:p>
          <a:p>
            <a:pPr algn="l"/>
            <a:r>
              <a:rPr lang="en-US" sz="2800" dirty="0" smtClean="0"/>
              <a:t>by Robert Frost</a:t>
            </a:r>
          </a:p>
          <a:p>
            <a:pPr algn="l"/>
            <a:endParaRPr lang="en-US" sz="2800" dirty="0" smtClean="0"/>
          </a:p>
          <a:p>
            <a:pPr algn="l"/>
            <a:r>
              <a:rPr lang="en-US" sz="2800" dirty="0" smtClean="0"/>
              <a:t>The buzz-saw snarled and rattled in the yard</a:t>
            </a:r>
          </a:p>
          <a:p>
            <a:pPr algn="l"/>
            <a:r>
              <a:rPr lang="en-US" sz="2800" dirty="0" smtClean="0"/>
              <a:t> And made dust and dropped stove-length sticks of wood,</a:t>
            </a:r>
          </a:p>
          <a:p>
            <a:pPr algn="l"/>
            <a:r>
              <a:rPr lang="en-US" sz="2800" dirty="0" smtClean="0"/>
              <a:t>Sweet-scented stuff when the breeze drew across it.</a:t>
            </a:r>
          </a:p>
          <a:p>
            <a:pPr algn="l"/>
            <a:r>
              <a:rPr lang="en-US" sz="2800" dirty="0" smtClean="0"/>
              <a:t>And from there those that lifted eyes could count</a:t>
            </a:r>
            <a:endParaRPr lang="en-US" sz="2800" dirty="0"/>
          </a:p>
        </p:txBody>
      </p:sp>
      <p:sp>
        <p:nvSpPr>
          <p:cNvPr id="5" name="Oval 4"/>
          <p:cNvSpPr/>
          <p:nvPr/>
        </p:nvSpPr>
        <p:spPr>
          <a:xfrm>
            <a:off x="1193800" y="3505200"/>
            <a:ext cx="304800" cy="4572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99000" y="3505200"/>
            <a:ext cx="304800" cy="4572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endCxn id="13" idx="4"/>
          </p:cNvCxnSpPr>
          <p:nvPr/>
        </p:nvCxnSpPr>
        <p:spPr>
          <a:xfrm rot="5400000" flipH="1" flipV="1">
            <a:off x="3708400" y="5105400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1422400" y="4038600"/>
            <a:ext cx="3276600" cy="2209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937000" y="6172200"/>
            <a:ext cx="2209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Hint…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2336800" y="3505200"/>
            <a:ext cx="304800" cy="4572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rot="16200000" flipV="1">
            <a:off x="2565400" y="4038600"/>
            <a:ext cx="2286000" cy="2133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279400" y="4800600"/>
            <a:ext cx="9601200" cy="977900"/>
          </a:xfrm>
          <a:ln/>
        </p:spPr>
        <p:txBody>
          <a:bodyPr/>
          <a:lstStyle/>
          <a:p>
            <a:r>
              <a:rPr lang="en-US"/>
              <a:t>Consonance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79400" y="5689600"/>
            <a:ext cx="9601200" cy="1562100"/>
          </a:xfrm>
          <a:ln/>
        </p:spPr>
        <p:txBody>
          <a:bodyPr>
            <a:normAutofit/>
          </a:bodyPr>
          <a:lstStyle/>
          <a:p>
            <a:r>
              <a:rPr lang="en-US" sz="3200" dirty="0"/>
              <a:t>The repetition of consonant sounds. Similar to alliteration but the sounds do not have to be at the</a:t>
            </a:r>
            <a:r>
              <a:rPr lang="en-US" sz="3200" dirty="0" smtClean="0"/>
              <a:t> beginning </a:t>
            </a:r>
            <a:r>
              <a:rPr lang="en-US" sz="3200" dirty="0"/>
              <a:t>of words.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6413" y="609600"/>
            <a:ext cx="4068762" cy="4178300"/>
          </a:xfrm>
          <a:prstGeom prst="rect">
            <a:avLst/>
          </a:prstGeom>
          <a:noFill/>
          <a:ln w="25400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Rhyme Challenge!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Try to find rhymes to these words: </a:t>
            </a:r>
          </a:p>
          <a:p>
            <a:pPr lvl="1"/>
            <a:r>
              <a:rPr lang="en-US" sz="3600" dirty="0" smtClean="0"/>
              <a:t>Tangerine</a:t>
            </a:r>
          </a:p>
          <a:p>
            <a:pPr lvl="1"/>
            <a:r>
              <a:rPr lang="en-US" sz="3600" dirty="0" smtClean="0"/>
              <a:t>Thunder</a:t>
            </a:r>
          </a:p>
          <a:p>
            <a:pPr lvl="1"/>
            <a:r>
              <a:rPr lang="en-US" sz="3600" dirty="0" smtClean="0"/>
              <a:t>Television</a:t>
            </a:r>
          </a:p>
          <a:p>
            <a:pPr lvl="1"/>
            <a:r>
              <a:rPr lang="en-US" sz="3600" dirty="0" smtClean="0"/>
              <a:t>Saskatchewan</a:t>
            </a:r>
          </a:p>
          <a:p>
            <a:pPr lvl="1"/>
            <a:r>
              <a:rPr lang="en-US" sz="3600" dirty="0" smtClean="0"/>
              <a:t>Hippopotamus</a:t>
            </a:r>
          </a:p>
          <a:p>
            <a:pPr lvl="1"/>
            <a:r>
              <a:rPr lang="en-US" sz="3600" dirty="0" smtClean="0"/>
              <a:t>Orange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00" y="228600"/>
            <a:ext cx="8636000" cy="812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 possible rhymes…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16000" y="1295400"/>
            <a:ext cx="8636000" cy="5393267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Tangerine</a:t>
            </a:r>
            <a:r>
              <a:rPr lang="en-US" dirty="0" smtClean="0"/>
              <a:t>: trampoline, serene, marine, caffeine, mean, queen, keen, green, cuisine, routine, teen, lean…</a:t>
            </a:r>
          </a:p>
          <a:p>
            <a:r>
              <a:rPr lang="en-US" b="1" dirty="0" smtClean="0"/>
              <a:t>Television</a:t>
            </a:r>
            <a:r>
              <a:rPr lang="en-US" dirty="0" smtClean="0"/>
              <a:t>: revision, vision, precision, division</a:t>
            </a:r>
          </a:p>
          <a:p>
            <a:pPr lvl="1"/>
            <a:r>
              <a:rPr lang="en-US" dirty="0" smtClean="0"/>
              <a:t> </a:t>
            </a:r>
            <a:r>
              <a:rPr lang="en-US" i="1" dirty="0" smtClean="0"/>
              <a:t>Almost rhymes…suspicion, definition</a:t>
            </a:r>
          </a:p>
          <a:p>
            <a:r>
              <a:rPr lang="en-US" b="1" dirty="0" smtClean="0"/>
              <a:t>Thunder</a:t>
            </a:r>
            <a:r>
              <a:rPr lang="en-US" dirty="0" smtClean="0"/>
              <a:t>: wonder, plunder, blunder</a:t>
            </a:r>
          </a:p>
          <a:p>
            <a:pPr lvl="1"/>
            <a:r>
              <a:rPr lang="en-US" i="1" dirty="0" smtClean="0"/>
              <a:t>Almost rhymes…number, slumber, runner</a:t>
            </a:r>
          </a:p>
          <a:p>
            <a:r>
              <a:rPr lang="en-US" b="1" dirty="0" smtClean="0"/>
              <a:t>Saskatchewan</a:t>
            </a:r>
            <a:r>
              <a:rPr lang="en-US" dirty="0" smtClean="0"/>
              <a:t>: lawn, dawn, gone, prawn, leprechaun</a:t>
            </a:r>
          </a:p>
          <a:p>
            <a:pPr lvl="1"/>
            <a:r>
              <a:rPr lang="en-US" dirty="0" smtClean="0"/>
              <a:t>  </a:t>
            </a:r>
            <a:r>
              <a:rPr lang="en-US" i="1" dirty="0" smtClean="0"/>
              <a:t>Almost rhymes…</a:t>
            </a:r>
            <a:r>
              <a:rPr lang="en-US" dirty="0" smtClean="0"/>
              <a:t>belong, singsong, strong, wrong</a:t>
            </a:r>
            <a:endParaRPr lang="en-US" b="1" dirty="0" smtClean="0"/>
          </a:p>
          <a:p>
            <a:r>
              <a:rPr lang="en-US" b="1" dirty="0" smtClean="0"/>
              <a:t>Hippopotamus</a:t>
            </a:r>
            <a:r>
              <a:rPr lang="en-US" dirty="0" smtClean="0"/>
              <a:t>: </a:t>
            </a:r>
            <a:r>
              <a:rPr lang="en-US" i="1" dirty="0" smtClean="0"/>
              <a:t>Almost rhymes…metropolis, esophagus, zoologist, novelist</a:t>
            </a:r>
          </a:p>
          <a:p>
            <a:r>
              <a:rPr lang="en-US" b="1" dirty="0" smtClean="0"/>
              <a:t>Orange</a:t>
            </a:r>
            <a:r>
              <a:rPr lang="en-US" dirty="0" smtClean="0"/>
              <a:t>: </a:t>
            </a:r>
            <a:r>
              <a:rPr lang="en-US" i="1" dirty="0" smtClean="0"/>
              <a:t>No perfect rhyme for…door hinge? </a:t>
            </a:r>
          </a:p>
          <a:p>
            <a:endParaRPr lang="en-US" i="1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279400" y="4800600"/>
            <a:ext cx="9601200" cy="977900"/>
          </a:xfrm>
          <a:ln/>
        </p:spPr>
        <p:txBody>
          <a:bodyPr/>
          <a:lstStyle/>
          <a:p>
            <a:r>
              <a:rPr lang="en-US"/>
              <a:t>Words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79400" y="5689600"/>
            <a:ext cx="9601200" cy="1562100"/>
          </a:xfrm>
          <a:ln/>
        </p:spPr>
        <p:txBody>
          <a:bodyPr>
            <a:normAutofit/>
          </a:bodyPr>
          <a:lstStyle/>
          <a:p>
            <a:r>
              <a:rPr lang="en-US" sz="3200" dirty="0" smtClean="0"/>
              <a:t>The </a:t>
            </a:r>
            <a:r>
              <a:rPr lang="en-US" sz="3200" dirty="0"/>
              <a:t>right words can turn an ordinary poem into </a:t>
            </a:r>
            <a:r>
              <a:rPr lang="en-US" sz="3200" dirty="0" smtClean="0"/>
              <a:t>music, are songs just a kind of poetry?</a:t>
            </a:r>
            <a:endParaRPr lang="en-US" sz="3200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600" y="457200"/>
            <a:ext cx="3814763" cy="4368800"/>
          </a:xfrm>
          <a:prstGeom prst="rect">
            <a:avLst/>
          </a:prstGeom>
          <a:noFill/>
          <a:ln w="25400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0" y="1066800"/>
            <a:ext cx="478751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381000"/>
            <a:ext cx="8636000" cy="736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this poem an example of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sz="2667" i="1" dirty="0" smtClean="0"/>
              <a:t>Hint: Pay attention to the last word of each line</a:t>
            </a:r>
            <a:endParaRPr lang="en-US" sz="2667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08200" y="762000"/>
            <a:ext cx="6373813" cy="61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89200" y="6934200"/>
            <a:ext cx="449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By </a:t>
            </a:r>
            <a:r>
              <a:rPr lang="en-US" sz="1600" dirty="0" err="1" smtClean="0"/>
              <a:t>Shel</a:t>
            </a:r>
            <a:r>
              <a:rPr lang="en-US" sz="1600" dirty="0" smtClean="0"/>
              <a:t> Silverstein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279400" y="4800600"/>
            <a:ext cx="9601200" cy="977900"/>
          </a:xfrm>
          <a:ln/>
        </p:spPr>
        <p:txBody>
          <a:bodyPr/>
          <a:lstStyle/>
          <a:p>
            <a:r>
              <a:rPr lang="en-US" dirty="0"/>
              <a:t>Rhyme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79400" y="5689600"/>
            <a:ext cx="9601200" cy="1562100"/>
          </a:xfrm>
          <a:ln/>
        </p:spPr>
        <p:txBody>
          <a:bodyPr>
            <a:normAutofit lnSpcReduction="10000"/>
          </a:bodyPr>
          <a:lstStyle/>
          <a:p>
            <a:r>
              <a:rPr lang="en-US" sz="3200" dirty="0"/>
              <a:t>When two or more words have a similar sounding ending.</a:t>
            </a:r>
          </a:p>
          <a:p>
            <a:r>
              <a:rPr lang="en-US" sz="3200" dirty="0"/>
              <a:t>Rhyming in the middle of a line is called </a:t>
            </a:r>
            <a:r>
              <a:rPr lang="en-US" sz="3200" b="1" dirty="0"/>
              <a:t>internal rhyme. </a:t>
            </a:r>
            <a:r>
              <a:rPr lang="en-US" sz="3200" dirty="0"/>
              <a:t>Rhyming at the end of a line is called </a:t>
            </a:r>
            <a:r>
              <a:rPr lang="en-US" sz="3200" b="1" dirty="0"/>
              <a:t>end rhyme</a:t>
            </a:r>
            <a:r>
              <a:rPr lang="en-US" sz="3200" dirty="0"/>
              <a:t>.</a:t>
            </a:r>
          </a:p>
        </p:txBody>
      </p:sp>
      <p:pic>
        <p:nvPicPr>
          <p:cNvPr id="2273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00" y="838200"/>
            <a:ext cx="44196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765800" y="304800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Rhyme Challenge to come at end of slideshow….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97400" y="2209800"/>
            <a:ext cx="5562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 Cat, hat, bat, that, splat chat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 Hand, canned, manned, strand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 Peace, crease, police, “chess piece”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279400" y="5486400"/>
            <a:ext cx="9601200" cy="977900"/>
          </a:xfrm>
          <a:ln/>
        </p:spPr>
        <p:txBody>
          <a:bodyPr/>
          <a:lstStyle/>
          <a:p>
            <a:r>
              <a:rPr lang="en-US" dirty="0"/>
              <a:t>Repetition/Patterns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03200" y="6324600"/>
            <a:ext cx="9601200" cy="939800"/>
          </a:xfrm>
          <a:ln/>
        </p:spPr>
        <p:txBody>
          <a:bodyPr/>
          <a:lstStyle/>
          <a:p>
            <a:r>
              <a:rPr lang="en-US" sz="3200" dirty="0"/>
              <a:t>Repeating words, phrases, lines, or groups of words</a:t>
            </a:r>
          </a:p>
        </p:txBody>
      </p:sp>
      <p:sp>
        <p:nvSpPr>
          <p:cNvPr id="5" name="Rectangle 4"/>
          <p:cNvSpPr/>
          <p:nvPr/>
        </p:nvSpPr>
        <p:spPr>
          <a:xfrm>
            <a:off x="5003800" y="533400"/>
            <a:ext cx="4851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/>
              <a:t>Almost Perfect</a:t>
            </a:r>
            <a:endParaRPr lang="en-US" sz="2800" dirty="0" smtClean="0"/>
          </a:p>
          <a:p>
            <a:r>
              <a:rPr lang="en-US" sz="2800" b="1" i="1" dirty="0" smtClean="0"/>
              <a:t>By </a:t>
            </a:r>
            <a:r>
              <a:rPr lang="en-US" sz="2800" b="1" i="1" dirty="0" err="1" smtClean="0"/>
              <a:t>Shel</a:t>
            </a:r>
            <a:r>
              <a:rPr lang="en-US" sz="2800" b="1" i="1" dirty="0" smtClean="0"/>
              <a:t> Silverstein</a:t>
            </a:r>
          </a:p>
          <a:p>
            <a:endParaRPr lang="en-US" sz="2800" dirty="0" smtClean="0"/>
          </a:p>
          <a:p>
            <a:r>
              <a:rPr lang="en-US" sz="2800" dirty="0" smtClean="0"/>
              <a:t>“Almost perfect…but not quite.”</a:t>
            </a:r>
            <a:endParaRPr lang="en-US" sz="2800" dirty="0"/>
          </a:p>
        </p:txBody>
      </p:sp>
      <p:graphicFrame>
        <p:nvGraphicFramePr>
          <p:cNvPr id="228355" name="Object 3"/>
          <p:cNvGraphicFramePr>
            <a:graphicFrameLocks noChangeAspect="1"/>
          </p:cNvGraphicFramePr>
          <p:nvPr/>
        </p:nvGraphicFramePr>
        <p:xfrm>
          <a:off x="508000" y="228600"/>
          <a:ext cx="4572000" cy="5486400"/>
        </p:xfrm>
        <a:graphic>
          <a:graphicData uri="http://schemas.openxmlformats.org/presentationml/2006/ole">
            <p:oleObj spid="_x0000_s228355" name="Document" r:id="rId3" imgW="5486400" imgH="6134100" progId="Word.Document.12">
              <p:link updateAutomatic="1"/>
            </p:oleObj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rot="10800000">
            <a:off x="2413000" y="838200"/>
            <a:ext cx="2743200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2260600" y="1676400"/>
            <a:ext cx="3048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2260600" y="2209800"/>
            <a:ext cx="3048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2260600" y="2209800"/>
            <a:ext cx="3048000" cy="1828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2222500" y="2400300"/>
            <a:ext cx="3276600" cy="2895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279400" y="5029200"/>
            <a:ext cx="9601200" cy="977900"/>
          </a:xfrm>
          <a:ln/>
        </p:spPr>
        <p:txBody>
          <a:bodyPr/>
          <a:lstStyle/>
          <a:p>
            <a:r>
              <a:rPr lang="en-US" dirty="0"/>
              <a:t>Rhythm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79400" y="6057900"/>
            <a:ext cx="9601200" cy="1562100"/>
          </a:xfrm>
          <a:ln/>
        </p:spPr>
        <p:txBody>
          <a:bodyPr/>
          <a:lstStyle/>
          <a:p>
            <a:r>
              <a:rPr lang="en-US" sz="3200" dirty="0"/>
              <a:t>The musical feeling of the words in a line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381000"/>
            <a:ext cx="3721100" cy="4510088"/>
          </a:xfrm>
          <a:prstGeom prst="rect">
            <a:avLst/>
          </a:prstGeom>
          <a:noFill/>
          <a:ln w="25400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613400" y="304800"/>
            <a:ext cx="4191000" cy="5632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u="sng" dirty="0" smtClean="0"/>
              <a:t>Mice Are Nice</a:t>
            </a:r>
          </a:p>
          <a:p>
            <a:pPr algn="l"/>
            <a:r>
              <a:rPr lang="en-US" sz="2400" u="sng" dirty="0" smtClean="0"/>
              <a:t>By N.M. </a:t>
            </a:r>
            <a:r>
              <a:rPr lang="en-US" sz="2400" u="sng" dirty="0" err="1" smtClean="0"/>
              <a:t>Bodecker</a:t>
            </a:r>
            <a:endParaRPr lang="en-US" sz="2400" u="sng" dirty="0" smtClean="0"/>
          </a:p>
          <a:p>
            <a:pPr algn="l"/>
            <a:endParaRPr lang="en-US" sz="2400" u="sng" dirty="0" smtClean="0"/>
          </a:p>
          <a:p>
            <a:pPr algn="l"/>
            <a:r>
              <a:rPr lang="en-US" sz="2400" dirty="0" smtClean="0"/>
              <a:t>Mice</a:t>
            </a:r>
          </a:p>
          <a:p>
            <a:pPr algn="l"/>
            <a:r>
              <a:rPr lang="en-US" sz="2400" dirty="0" smtClean="0"/>
              <a:t>are nice,</a:t>
            </a:r>
          </a:p>
          <a:p>
            <a:pPr algn="l"/>
            <a:r>
              <a:rPr lang="en-US" sz="2400" dirty="0" smtClean="0"/>
              <a:t>and sprigs</a:t>
            </a:r>
          </a:p>
          <a:p>
            <a:pPr algn="l"/>
            <a:r>
              <a:rPr lang="en-US" sz="2400" dirty="0" smtClean="0"/>
              <a:t>of spice,</a:t>
            </a:r>
          </a:p>
          <a:p>
            <a:pPr algn="l"/>
            <a:r>
              <a:rPr lang="en-US" sz="2400" dirty="0" smtClean="0"/>
              <a:t>and jelly beans</a:t>
            </a:r>
          </a:p>
          <a:p>
            <a:pPr algn="l"/>
            <a:r>
              <a:rPr lang="en-US" sz="2400" dirty="0" smtClean="0"/>
              <a:t>and jingles.</a:t>
            </a:r>
          </a:p>
          <a:p>
            <a:pPr algn="l"/>
            <a:r>
              <a:rPr lang="en-US" sz="2400" dirty="0" smtClean="0"/>
              <a:t>Kids</a:t>
            </a:r>
          </a:p>
          <a:p>
            <a:pPr algn="l"/>
            <a:r>
              <a:rPr lang="en-US" sz="2400" dirty="0" smtClean="0"/>
              <a:t>are nice,</a:t>
            </a:r>
          </a:p>
          <a:p>
            <a:pPr algn="l"/>
            <a:r>
              <a:rPr lang="en-US" sz="2400" dirty="0" smtClean="0"/>
              <a:t>but twins</a:t>
            </a:r>
          </a:p>
          <a:p>
            <a:pPr algn="l"/>
            <a:r>
              <a:rPr lang="en-US" sz="2400" dirty="0" smtClean="0"/>
              <a:t>are twice</a:t>
            </a:r>
          </a:p>
          <a:p>
            <a:pPr algn="l"/>
            <a:r>
              <a:rPr lang="en-US" sz="2400" dirty="0" smtClean="0"/>
              <a:t>as nice, they say,</a:t>
            </a:r>
          </a:p>
          <a:p>
            <a:pPr algn="l"/>
            <a:r>
              <a:rPr lang="en-US" sz="2400" dirty="0" smtClean="0"/>
              <a:t>as singles.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279400" y="4800600"/>
            <a:ext cx="9601200" cy="977900"/>
          </a:xfrm>
          <a:ln/>
        </p:spPr>
        <p:txBody>
          <a:bodyPr/>
          <a:lstStyle/>
          <a:p>
            <a:r>
              <a:rPr lang="en-US" dirty="0"/>
              <a:t>Line-Breaks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79400" y="5765800"/>
            <a:ext cx="9601200" cy="1562100"/>
          </a:xfrm>
          <a:ln/>
        </p:spPr>
        <p:txBody>
          <a:bodyPr>
            <a:normAutofit/>
          </a:bodyPr>
          <a:lstStyle/>
          <a:p>
            <a:r>
              <a:rPr lang="en-US" sz="3200" dirty="0"/>
              <a:t>An unnatural break added to a complete sentence. Line breaks can add to the beat and musical feel of a poem.	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1143000"/>
            <a:ext cx="2857500" cy="2856494"/>
          </a:xfrm>
          <a:prstGeom prst="rect">
            <a:avLst/>
          </a:prstGeom>
          <a:noFill/>
          <a:ln w="25400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22800" y="457200"/>
            <a:ext cx="4419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u="sng" dirty="0" smtClean="0"/>
              <a:t>Peach</a:t>
            </a:r>
          </a:p>
          <a:p>
            <a:pPr algn="l"/>
            <a:r>
              <a:rPr lang="en-US" sz="2400" dirty="0" smtClean="0"/>
              <a:t>Touch it to your cheek and it's soft</a:t>
            </a:r>
          </a:p>
          <a:p>
            <a:pPr algn="l"/>
            <a:r>
              <a:rPr lang="en-US" sz="2400" dirty="0" smtClean="0"/>
              <a:t>as a velvet newborn mouse </a:t>
            </a:r>
          </a:p>
          <a:p>
            <a:pPr algn="l"/>
            <a:r>
              <a:rPr lang="en-US" sz="2400" dirty="0" smtClean="0"/>
              <a:t>who has to strive </a:t>
            </a:r>
          </a:p>
          <a:p>
            <a:pPr algn="l"/>
            <a:r>
              <a:rPr lang="en-US" sz="2400" dirty="0" smtClean="0"/>
              <a:t>to be alive.</a:t>
            </a:r>
          </a:p>
          <a:p>
            <a:pPr algn="l"/>
            <a:r>
              <a:rPr lang="en-US" sz="2400" dirty="0" smtClean="0"/>
              <a:t> </a:t>
            </a:r>
          </a:p>
          <a:p>
            <a:pPr algn="l"/>
            <a:r>
              <a:rPr lang="en-US" sz="2400" dirty="0" smtClean="0"/>
              <a:t>Bite in. Runny </a:t>
            </a:r>
          </a:p>
          <a:p>
            <a:pPr algn="l"/>
            <a:r>
              <a:rPr lang="en-US" sz="2400" dirty="0" smtClean="0"/>
              <a:t>honey</a:t>
            </a:r>
          </a:p>
          <a:p>
            <a:pPr algn="l"/>
            <a:r>
              <a:rPr lang="en-US" sz="2400" dirty="0" smtClean="0"/>
              <a:t>blooms on your tongue— </a:t>
            </a:r>
          </a:p>
          <a:p>
            <a:pPr algn="l"/>
            <a:r>
              <a:rPr lang="en-US" sz="2400" dirty="0" smtClean="0"/>
              <a:t>as if you’ve bitten open </a:t>
            </a:r>
          </a:p>
          <a:p>
            <a:pPr algn="l"/>
            <a:r>
              <a:rPr lang="en-US" sz="2400" dirty="0" smtClean="0"/>
              <a:t>a whole hive.</a:t>
            </a:r>
          </a:p>
          <a:p>
            <a:pPr algn="l"/>
            <a:r>
              <a:rPr lang="en-US" sz="2400" b="1" dirty="0" smtClean="0"/>
              <a:t> </a:t>
            </a:r>
            <a:endParaRPr lang="en-US" sz="2400" i="1" dirty="0" smtClean="0"/>
          </a:p>
          <a:p>
            <a:pPr algn="l"/>
            <a:r>
              <a:rPr lang="en-US" sz="2400" i="1" dirty="0" smtClean="0"/>
              <a:t>Rose </a:t>
            </a:r>
            <a:r>
              <a:rPr lang="en-US" sz="2400" i="1" dirty="0" err="1" smtClean="0"/>
              <a:t>Rauter</a:t>
            </a:r>
            <a:endParaRPr lang="en-US" sz="2400" i="1" dirty="0" smtClean="0"/>
          </a:p>
          <a:p>
            <a:pPr algn="l"/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279400" y="4800600"/>
            <a:ext cx="9601200" cy="977900"/>
          </a:xfrm>
          <a:ln/>
        </p:spPr>
        <p:txBody>
          <a:bodyPr/>
          <a:lstStyle/>
          <a:p>
            <a:r>
              <a:rPr lang="en-US"/>
              <a:t>Onomatopoeia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79400" y="5689600"/>
            <a:ext cx="9601200" cy="1562100"/>
          </a:xfrm>
          <a:ln/>
        </p:spPr>
        <p:txBody>
          <a:bodyPr/>
          <a:lstStyle/>
          <a:p>
            <a:r>
              <a:rPr lang="en-US" sz="3200" dirty="0"/>
              <a:t>Words that imitate </a:t>
            </a:r>
            <a:r>
              <a:rPr lang="en-US" sz="3200" dirty="0" smtClean="0"/>
              <a:t>sounds</a:t>
            </a:r>
            <a:r>
              <a:rPr lang="en-US" sz="3200" i="1" dirty="0" smtClean="0"/>
              <a:t>, </a:t>
            </a:r>
            <a:r>
              <a:rPr lang="en-US" sz="3200" i="1" u="sng" dirty="0" smtClean="0"/>
              <a:t>E</a:t>
            </a:r>
            <a:r>
              <a:rPr lang="en-US" sz="3200" i="1" dirty="0" smtClean="0"/>
              <a:t>x. Splat! Buzz…</a:t>
            </a:r>
            <a:endParaRPr lang="en-US" sz="3200" i="1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1400" y="533400"/>
            <a:ext cx="4318000" cy="4318000"/>
          </a:xfrm>
          <a:prstGeom prst="rect">
            <a:avLst/>
          </a:prstGeom>
          <a:noFill/>
          <a:ln w="25400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42000" y="1600200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Onomatopoeia Brainstorm? 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minutes…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394.PNG"/>
          <p:cNvPicPr>
            <a:picLocks noChangeAspect="1"/>
          </p:cNvPicPr>
          <p:nvPr/>
        </p:nvPicPr>
        <p:blipFill>
          <a:blip r:embed="rId2"/>
          <a:srcRect t="14000"/>
          <a:stretch>
            <a:fillRect/>
          </a:stretch>
        </p:blipFill>
        <p:spPr>
          <a:xfrm>
            <a:off x="2363381" y="228600"/>
            <a:ext cx="5434420" cy="7010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Photo - Vertical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 Light"/>
        <a:ea typeface="ヒラギノ角ゴ Pro W3"/>
        <a:cs typeface="ヒラギノ角ゴ Pro W3"/>
      </a:majorFont>
      <a:minorFont>
        <a:latin typeface="Gill Sans Light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Left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 Light"/>
        <a:ea typeface="ヒラギノ角ゴ Pro W3"/>
        <a:cs typeface="ヒラギノ角ゴ Pro W3"/>
      </a:majorFont>
      <a:minorFont>
        <a:latin typeface="Gill Sans Light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, Bullets &amp; Photo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 Light"/>
        <a:ea typeface="ヒラギノ角ゴ Pro W3"/>
        <a:cs typeface="ヒラギノ角ゴ Pro W3"/>
      </a:majorFont>
      <a:minorFont>
        <a:latin typeface="Gill Sans Light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Bullets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 Light"/>
        <a:ea typeface="ヒラギノ角ゴ Pro W3"/>
        <a:cs typeface="ヒラギノ角ゴ Pro W3"/>
      </a:majorFont>
      <a:minorFont>
        <a:latin typeface="Gill Sans Light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Blank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 Light"/>
        <a:ea typeface="ヒラギノ角ゴ Pro W3"/>
        <a:cs typeface="ヒラギノ角ゴ Pro W3"/>
      </a:majorFont>
      <a:minorFont>
        <a:latin typeface="Gill Sans Light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Blank - Dark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- Dark">
      <a:majorFont>
        <a:latin typeface="Gill Sans Light"/>
        <a:ea typeface="ヒラギノ角ゴ Pro W3"/>
        <a:cs typeface="ヒラギノ角ゴ Pro W3"/>
      </a:majorFont>
      <a:minorFont>
        <a:latin typeface="Gill Sans Light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lnDef>
  </a:objectDefaults>
  <a:extraClrSchemeLst>
    <a:extraClrScheme>
      <a:clrScheme name="Blank -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le - Top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 Light"/>
        <a:ea typeface="ヒラギノ角ゴ Pro W3"/>
        <a:cs typeface="ヒラギノ角ゴ Pro W3"/>
      </a:majorFont>
      <a:minorFont>
        <a:latin typeface="Gill Sans Light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Title - Top - Dark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 - Dark">
      <a:majorFont>
        <a:latin typeface="Gill Sans Light"/>
        <a:ea typeface="ヒラギノ角ゴ Pro W3"/>
        <a:cs typeface="ヒラギノ角ゴ Pro W3"/>
      </a:majorFont>
      <a:minorFont>
        <a:latin typeface="Gill Sans Light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lnDef>
  </a:objectDefaults>
  <a:extraClrSchemeLst>
    <a:extraClrScheme>
      <a:clrScheme name="Title - Top -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hoto - Vertical - Dark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- Dark">
      <a:majorFont>
        <a:latin typeface="Gill Sans Light"/>
        <a:ea typeface="ヒラギノ角ゴ Pro W3"/>
        <a:cs typeface="ヒラギノ角ゴ Pro W3"/>
      </a:majorFont>
      <a:minorFont>
        <a:latin typeface="Gill Sans Light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lnDef>
  </a:objectDefaults>
  <a:extraClrSchemeLst>
    <a:extraClrScheme>
      <a:clrScheme name="Photo - Vertical -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 Light"/>
        <a:ea typeface="ヒラギノ角ゴ Pro W3"/>
        <a:cs typeface="ヒラギノ角ゴ Pro W3"/>
      </a:majorFont>
      <a:minorFont>
        <a:latin typeface="Gill Sans Light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Horizontal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 Light"/>
        <a:ea typeface="ヒラギノ角ゴ Pro W3"/>
        <a:cs typeface="ヒラギノ角ゴ Pro W3"/>
      </a:majorFont>
      <a:minorFont>
        <a:latin typeface="Gill Sans Light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 - Dark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- Dark">
      <a:majorFont>
        <a:latin typeface="Gill Sans Light"/>
        <a:ea typeface="ヒラギノ角ゴ Pro W3"/>
        <a:cs typeface="ヒラギノ角ゴ Pro W3"/>
      </a:majorFont>
      <a:minorFont>
        <a:latin typeface="Gill Sans Light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lnDef>
  </a:objectDefaults>
  <a:extraClrSchemeLst>
    <a:extraClrScheme>
      <a:clrScheme name="Photo - Horizontal -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&amp; Bullets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 Light"/>
        <a:ea typeface="ヒラギノ角ゴ Pro W3"/>
        <a:cs typeface="ヒラギノ角ゴ Pro W3"/>
      </a:majorFont>
      <a:minorFont>
        <a:latin typeface="Gill Sans Light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&amp; Subtitle - Photo - Dark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 - Photo - Dark">
      <a:majorFont>
        <a:latin typeface="Gill Sans Light"/>
        <a:ea typeface="ヒラギノ角ゴ Pro W3"/>
        <a:cs typeface="ヒラギノ角ゴ Pro W3"/>
      </a:majorFont>
      <a:minorFont>
        <a:latin typeface="Gill Sans Light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lnDef>
  </a:objectDefaults>
  <a:extraClrSchemeLst>
    <a:extraClrScheme>
      <a:clrScheme name="Title &amp; Subtitle - Photo -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&amp; Bullets - Right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 Light"/>
        <a:ea typeface="ヒラギノ角ゴ Pro W3"/>
        <a:cs typeface="ヒラギノ角ゴ Pro W3"/>
      </a:majorFont>
      <a:minorFont>
        <a:latin typeface="Gill Sans Light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- 2 Column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 Light"/>
        <a:ea typeface="ヒラギノ角ゴ Pro W3"/>
        <a:cs typeface="ヒラギノ角ゴ Pro W3"/>
      </a:majorFont>
      <a:minorFont>
        <a:latin typeface="Gill Sans Light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pitchFamily="-109" charset="0"/>
            <a:ea typeface="ヒラギノ角ゴ Pro W3" pitchFamily="-109" charset="-128"/>
            <a:cs typeface="ヒラギノ角ゴ Pro W3" pitchFamily="-109" charset="-128"/>
            <a:sym typeface="Gill Sans Light" pitchFamily="-109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Pages>0</Pages>
  <Words>630</Words>
  <Characters>0</Characters>
  <Application>Microsoft Macintosh PowerPoint</Application>
  <PresentationFormat>Custom</PresentationFormat>
  <Lines>0</Lines>
  <Paragraphs>104</Paragraphs>
  <Slides>16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17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4" baseType="lpstr">
      <vt:lpstr>Photo - Vertical</vt:lpstr>
      <vt:lpstr>Photo - Vertical - Dark</vt:lpstr>
      <vt:lpstr>Title - Center</vt:lpstr>
      <vt:lpstr>Photo - Horizontal</vt:lpstr>
      <vt:lpstr>Photo - Horizontal - Dark</vt:lpstr>
      <vt:lpstr>Title &amp; Bullets</vt:lpstr>
      <vt:lpstr>Title &amp; Subtitle - Photo - Dark</vt:lpstr>
      <vt:lpstr>Title &amp; Bullets - Right</vt:lpstr>
      <vt:lpstr>Title &amp; Bullets - 2 Column</vt:lpstr>
      <vt:lpstr>Title &amp; Bullets - Left</vt:lpstr>
      <vt:lpstr>Title, Bullets &amp; Photo</vt:lpstr>
      <vt:lpstr>Bullets</vt:lpstr>
      <vt:lpstr>Blank</vt:lpstr>
      <vt:lpstr>Blank - Dark</vt:lpstr>
      <vt:lpstr>Title - Top</vt:lpstr>
      <vt:lpstr>Title - Top - Dark</vt:lpstr>
      <vt:lpstr>Equity</vt:lpstr>
      <vt:lpstr>Macintosh HD:Users:Shayle:Desktop:Practicum:Poetry Unit:Lessons &amp; Poems:Completed Lessons:Lesson3 Poems.docx!OLE_LINK3</vt:lpstr>
      <vt:lpstr>The Music Toolbox</vt:lpstr>
      <vt:lpstr>Words</vt:lpstr>
      <vt:lpstr>What is this poem an example of? Hint: Pay attention to the last word of each line</vt:lpstr>
      <vt:lpstr>Rhyme</vt:lpstr>
      <vt:lpstr>Repetition/Patterns</vt:lpstr>
      <vt:lpstr>Rhythm</vt:lpstr>
      <vt:lpstr>Line-Breaks</vt:lpstr>
      <vt:lpstr>Onomatopoeia</vt:lpstr>
      <vt:lpstr>Slide 9</vt:lpstr>
      <vt:lpstr>Alliteration</vt:lpstr>
      <vt:lpstr>What is this an example of?</vt:lpstr>
      <vt:lpstr>Assonance</vt:lpstr>
      <vt:lpstr>What is this an example of?</vt:lpstr>
      <vt:lpstr>Consonance</vt:lpstr>
      <vt:lpstr>Rhyme Challenge!</vt:lpstr>
      <vt:lpstr>Some possible rhymes…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Meaning Toolbox</dc:title>
  <dc:subject/>
  <dc:creator/>
  <cp:keywords/>
  <dc:description/>
  <cp:lastModifiedBy>Shayle Wiebe</cp:lastModifiedBy>
  <cp:revision>10</cp:revision>
  <dcterms:created xsi:type="dcterms:W3CDTF">2015-04-09T03:58:36Z</dcterms:created>
  <dcterms:modified xsi:type="dcterms:W3CDTF">2015-04-09T04:05:28Z</dcterms:modified>
</cp:coreProperties>
</file>