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63" r:id="rId14"/>
    <p:sldMasterId id="2147483664" r:id="rId15"/>
    <p:sldMasterId id="2147483665" r:id="rId16"/>
    <p:sldMasterId id="2147483901" r:id="rId17"/>
  </p:sldMasterIdLst>
  <p:sldIdLst>
    <p:sldId id="257" r:id="rId18"/>
    <p:sldId id="277" r:id="rId19"/>
    <p:sldId id="258" r:id="rId20"/>
    <p:sldId id="259" r:id="rId21"/>
    <p:sldId id="260" r:id="rId22"/>
    <p:sldId id="261" r:id="rId23"/>
    <p:sldId id="278" r:id="rId24"/>
    <p:sldId id="262" r:id="rId25"/>
    <p:sldId id="263" r:id="rId26"/>
    <p:sldId id="265" r:id="rId27"/>
    <p:sldId id="266" r:id="rId28"/>
    <p:sldId id="264" r:id="rId29"/>
    <p:sldId id="279" r:id="rId30"/>
    <p:sldId id="281" r:id="rId31"/>
    <p:sldId id="280" r:id="rId32"/>
  </p:sldIdLst>
  <p:sldSz cx="10160000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414141"/>
        </a:solidFill>
        <a:latin typeface="Gill Sans Light" pitchFamily="-109" charset="0"/>
        <a:ea typeface="ヒラギノ角ゴ Pro W3" pitchFamily="-109" charset="-128"/>
        <a:cs typeface="ヒラギノ角ゴ Pro W3" pitchFamily="-109" charset="-128"/>
        <a:sym typeface="Gill Sans Light" pitchFamily="-109" charset="0"/>
      </a:defRPr>
    </a:lvl1pPr>
    <a:lvl2pPr marL="457195" algn="ctr" rtl="0" fontAlgn="base">
      <a:spcBef>
        <a:spcPct val="0"/>
      </a:spcBef>
      <a:spcAft>
        <a:spcPct val="0"/>
      </a:spcAft>
      <a:defRPr sz="3200" kern="1200">
        <a:solidFill>
          <a:srgbClr val="414141"/>
        </a:solidFill>
        <a:latin typeface="Gill Sans Light" pitchFamily="-109" charset="0"/>
        <a:ea typeface="ヒラギノ角ゴ Pro W3" pitchFamily="-109" charset="-128"/>
        <a:cs typeface="ヒラギノ角ゴ Pro W3" pitchFamily="-109" charset="-128"/>
        <a:sym typeface="Gill Sans Light" pitchFamily="-109" charset="0"/>
      </a:defRPr>
    </a:lvl2pPr>
    <a:lvl3pPr marL="914391" algn="ctr" rtl="0" fontAlgn="base">
      <a:spcBef>
        <a:spcPct val="0"/>
      </a:spcBef>
      <a:spcAft>
        <a:spcPct val="0"/>
      </a:spcAft>
      <a:defRPr sz="3200" kern="1200">
        <a:solidFill>
          <a:srgbClr val="414141"/>
        </a:solidFill>
        <a:latin typeface="Gill Sans Light" pitchFamily="-109" charset="0"/>
        <a:ea typeface="ヒラギノ角ゴ Pro W3" pitchFamily="-109" charset="-128"/>
        <a:cs typeface="ヒラギノ角ゴ Pro W3" pitchFamily="-109" charset="-128"/>
        <a:sym typeface="Gill Sans Light" pitchFamily="-109" charset="0"/>
      </a:defRPr>
    </a:lvl3pPr>
    <a:lvl4pPr marL="1371586" algn="ctr" rtl="0" fontAlgn="base">
      <a:spcBef>
        <a:spcPct val="0"/>
      </a:spcBef>
      <a:spcAft>
        <a:spcPct val="0"/>
      </a:spcAft>
      <a:defRPr sz="3200" kern="1200">
        <a:solidFill>
          <a:srgbClr val="414141"/>
        </a:solidFill>
        <a:latin typeface="Gill Sans Light" pitchFamily="-109" charset="0"/>
        <a:ea typeface="ヒラギノ角ゴ Pro W3" pitchFamily="-109" charset="-128"/>
        <a:cs typeface="ヒラギノ角ゴ Pro W3" pitchFamily="-109" charset="-128"/>
        <a:sym typeface="Gill Sans Light" pitchFamily="-109" charset="0"/>
      </a:defRPr>
    </a:lvl4pPr>
    <a:lvl5pPr marL="1828782" algn="ctr" rtl="0" fontAlgn="base">
      <a:spcBef>
        <a:spcPct val="0"/>
      </a:spcBef>
      <a:spcAft>
        <a:spcPct val="0"/>
      </a:spcAft>
      <a:defRPr sz="3200" kern="1200">
        <a:solidFill>
          <a:srgbClr val="414141"/>
        </a:solidFill>
        <a:latin typeface="Gill Sans Light" pitchFamily="-109" charset="0"/>
        <a:ea typeface="ヒラギノ角ゴ Pro W3" pitchFamily="-109" charset="-128"/>
        <a:cs typeface="ヒラギノ角ゴ Pro W3" pitchFamily="-109" charset="-128"/>
        <a:sym typeface="Gill Sans Light" pitchFamily="-109" charset="0"/>
      </a:defRPr>
    </a:lvl5pPr>
    <a:lvl6pPr marL="2285977" algn="l" defTabSz="457195" rtl="0" eaLnBrk="1" latinLnBrk="0" hangingPunct="1">
      <a:defRPr sz="3200" kern="1200">
        <a:solidFill>
          <a:srgbClr val="414141"/>
        </a:solidFill>
        <a:latin typeface="Gill Sans Light" pitchFamily="-109" charset="0"/>
        <a:ea typeface="ヒラギノ角ゴ Pro W3" pitchFamily="-109" charset="-128"/>
        <a:cs typeface="ヒラギノ角ゴ Pro W3" pitchFamily="-109" charset="-128"/>
        <a:sym typeface="Gill Sans Light" pitchFamily="-109" charset="0"/>
      </a:defRPr>
    </a:lvl6pPr>
    <a:lvl7pPr marL="2743173" algn="l" defTabSz="457195" rtl="0" eaLnBrk="1" latinLnBrk="0" hangingPunct="1">
      <a:defRPr sz="3200" kern="1200">
        <a:solidFill>
          <a:srgbClr val="414141"/>
        </a:solidFill>
        <a:latin typeface="Gill Sans Light" pitchFamily="-109" charset="0"/>
        <a:ea typeface="ヒラギノ角ゴ Pro W3" pitchFamily="-109" charset="-128"/>
        <a:cs typeface="ヒラギノ角ゴ Pro W3" pitchFamily="-109" charset="-128"/>
        <a:sym typeface="Gill Sans Light" pitchFamily="-109" charset="0"/>
      </a:defRPr>
    </a:lvl7pPr>
    <a:lvl8pPr marL="3200368" algn="l" defTabSz="457195" rtl="0" eaLnBrk="1" latinLnBrk="0" hangingPunct="1">
      <a:defRPr sz="3200" kern="1200">
        <a:solidFill>
          <a:srgbClr val="414141"/>
        </a:solidFill>
        <a:latin typeface="Gill Sans Light" pitchFamily="-109" charset="0"/>
        <a:ea typeface="ヒラギノ角ゴ Pro W3" pitchFamily="-109" charset="-128"/>
        <a:cs typeface="ヒラギノ角ゴ Pro W3" pitchFamily="-109" charset="-128"/>
        <a:sym typeface="Gill Sans Light" pitchFamily="-109" charset="0"/>
      </a:defRPr>
    </a:lvl8pPr>
    <a:lvl9pPr marL="3657563" algn="l" defTabSz="457195" rtl="0" eaLnBrk="1" latinLnBrk="0" hangingPunct="1">
      <a:defRPr sz="3200" kern="1200">
        <a:solidFill>
          <a:srgbClr val="414141"/>
        </a:solidFill>
        <a:latin typeface="Gill Sans Light" pitchFamily="-109" charset="0"/>
        <a:ea typeface="ヒラギノ角ゴ Pro W3" pitchFamily="-109" charset="-128"/>
        <a:cs typeface="ヒラギノ角ゴ Pro W3" pitchFamily="-109" charset="-128"/>
        <a:sym typeface="Gill Sans Light" pitchFamily="-109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112" y="-112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1" y="2489200"/>
            <a:ext cx="22288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0651" y="2489200"/>
            <a:ext cx="22288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36976" y="1079500"/>
            <a:ext cx="1152526" cy="37465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079500"/>
            <a:ext cx="3305176" cy="37465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0300" y="203200"/>
            <a:ext cx="2400300" cy="6845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03200"/>
            <a:ext cx="7048500" cy="68453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1" y="2489200"/>
            <a:ext cx="22288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0651" y="2489200"/>
            <a:ext cx="22288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0300" y="203200"/>
            <a:ext cx="2400300" cy="6845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03200"/>
            <a:ext cx="7048500" cy="68453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  <a:prstGeom prst="rect">
            <a:avLst/>
          </a:prstGeom>
        </p:spPr>
        <p:txBody>
          <a:bodyPr vert="horz" lIns="91439" tIns="45720" rIns="91439" bIns="45720"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203200"/>
            <a:ext cx="47244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03200"/>
            <a:ext cx="47244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0300" y="203200"/>
            <a:ext cx="2400300" cy="72136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03200"/>
            <a:ext cx="7048500" cy="72136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  <a:prstGeom prst="rect">
            <a:avLst/>
          </a:prstGeom>
        </p:spPr>
        <p:txBody>
          <a:bodyPr vert="horz" lIns="91439" tIns="45720" rIns="91439" bIns="45720"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  <a:prstGeom prst="rect">
            <a:avLst/>
          </a:prstGeom>
        </p:spPr>
        <p:txBody>
          <a:bodyPr vert="horz" lIns="91439" tIns="45720" rIns="91439" bIns="45720"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1" y="3810000"/>
            <a:ext cx="2228850" cy="101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0651" y="3810000"/>
            <a:ext cx="2228850" cy="101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0300" y="203200"/>
            <a:ext cx="2400300" cy="66040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03200"/>
            <a:ext cx="7048500" cy="66040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0300" y="203200"/>
            <a:ext cx="2400300" cy="66040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03200"/>
            <a:ext cx="7048500" cy="66040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8" tIns="50798" rIns="101598" bIns="50798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72570" y="77507"/>
            <a:ext cx="10014858" cy="7435779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39333" y="3556000"/>
            <a:ext cx="7112000" cy="1778000"/>
          </a:xfrm>
        </p:spPr>
        <p:txBody>
          <a:bodyPr/>
          <a:lstStyle>
            <a:lvl1pPr marL="0" indent="0" algn="ctr">
              <a:buNone/>
              <a:defRPr sz="2900">
                <a:solidFill>
                  <a:schemeClr val="tx2"/>
                </a:solidFill>
              </a:defRPr>
            </a:lvl1pPr>
            <a:lvl2pPr marL="507990" indent="0" algn="ctr">
              <a:buNone/>
            </a:lvl2pPr>
            <a:lvl3pPr marL="1015980" indent="0" algn="ctr">
              <a:buNone/>
            </a:lvl3pPr>
            <a:lvl4pPr marL="1523970" indent="0" algn="ctr">
              <a:buNone/>
            </a:lvl4pPr>
            <a:lvl5pPr marL="2031960" indent="0" algn="ctr">
              <a:buNone/>
            </a:lvl5pPr>
            <a:lvl6pPr marL="2539950" indent="0" algn="ctr">
              <a:buNone/>
            </a:lvl6pPr>
            <a:lvl7pPr marL="3047940" indent="0" algn="ctr">
              <a:buNone/>
            </a:lvl7pPr>
            <a:lvl8pPr marL="3555929" indent="0" algn="ctr">
              <a:buNone/>
            </a:lvl8pPr>
            <a:lvl9pPr marL="4063918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2015-04-10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9925" y="1610337"/>
            <a:ext cx="10023930" cy="169705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9925" y="1551911"/>
            <a:ext cx="10023930" cy="13397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9925" y="3307389"/>
            <a:ext cx="10023930" cy="12281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08000" y="1673257"/>
            <a:ext cx="9144000" cy="1633361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2015-04-10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016000" y="1608667"/>
            <a:ext cx="8636000" cy="5080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8" tIns="50798" rIns="101598" bIns="50798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72570" y="77507"/>
            <a:ext cx="10014858" cy="7435779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1058335"/>
            <a:ext cx="8636000" cy="1513417"/>
          </a:xfrm>
        </p:spPr>
        <p:txBody>
          <a:bodyPr anchor="b" anchorCtr="0"/>
          <a:lstStyle>
            <a:lvl1pPr algn="l">
              <a:buNone/>
              <a:defRPr sz="4400" b="0" cap="none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831042"/>
            <a:ext cx="8636000" cy="1486958"/>
          </a:xfrm>
        </p:spPr>
        <p:txBody>
          <a:bodyPr anchor="t" anchorCtr="0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2015-04-10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9000" y="6858000"/>
            <a:ext cx="4445000" cy="5080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77126" y="2640922"/>
            <a:ext cx="10015017" cy="101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831" y="2601641"/>
            <a:ext cx="10015312" cy="507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5897" y="2743200"/>
            <a:ext cx="10016246" cy="5080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2560" y="6898640"/>
            <a:ext cx="508000" cy="508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2015-04-10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016000" y="1608667"/>
            <a:ext cx="4165600" cy="5080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482167" y="1608667"/>
            <a:ext cx="4165600" cy="5080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03389"/>
            <a:ext cx="8636000" cy="1270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1608668"/>
            <a:ext cx="4148667" cy="846667"/>
          </a:xfrm>
          <a:noFill/>
          <a:ln w="12700" cap="sq" cmpd="sng" algn="ctr">
            <a:noFill/>
            <a:prstDash val="solid"/>
          </a:ln>
        </p:spPr>
        <p:txBody>
          <a:bodyPr lIns="101598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03333" y="1608668"/>
            <a:ext cx="4148667" cy="846667"/>
          </a:xfrm>
          <a:noFill/>
          <a:ln w="12700" cap="sq" cmpd="sng" algn="ctr">
            <a:noFill/>
            <a:prstDash val="solid"/>
          </a:ln>
        </p:spPr>
        <p:txBody>
          <a:bodyPr lIns="101598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2015-04-10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016001" y="2497667"/>
            <a:ext cx="4148667" cy="4318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5503333" y="2497667"/>
            <a:ext cx="4148667" cy="4318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2015-04-10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2015-04-10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71120" y="77506"/>
            <a:ext cx="10014858" cy="743712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03389"/>
            <a:ext cx="8636000" cy="1270000"/>
          </a:xfrm>
        </p:spPr>
        <p:txBody>
          <a:bodyPr anchor="b" anchorCtr="0"/>
          <a:lstStyle>
            <a:lvl1pPr algn="l">
              <a:buNone/>
              <a:defRPr sz="4400" b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16001" y="1778000"/>
            <a:ext cx="2116667" cy="4995333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2015-04-10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302000" y="1778000"/>
            <a:ext cx="6350000" cy="4995333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445056"/>
            <a:ext cx="8128000" cy="580320"/>
          </a:xfrm>
        </p:spPr>
        <p:txBody>
          <a:bodyPr anchor="ctr">
            <a:noAutofit/>
          </a:bodyPr>
          <a:lstStyle>
            <a:lvl1pPr algn="l">
              <a:buNone/>
              <a:defRPr sz="3100" b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0" y="6050917"/>
            <a:ext cx="8128000" cy="762000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2015-04-10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6000" y="6858000"/>
            <a:ext cx="4318000" cy="5080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2560" y="6898640"/>
            <a:ext cx="508000" cy="508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75897" y="5203950"/>
            <a:ext cx="10007600" cy="101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76122" y="5167195"/>
            <a:ext cx="10007377" cy="507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76124" y="5303584"/>
            <a:ext cx="10007374" cy="5423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900" y="74085"/>
            <a:ext cx="10002081" cy="5090583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n-CA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2015-04-10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7"/>
            <a:ext cx="2235200" cy="6501694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1" y="305156"/>
            <a:ext cx="6180667" cy="6501694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2015-04-10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36976" y="1079500"/>
            <a:ext cx="1152526" cy="37465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079500"/>
            <a:ext cx="3305176" cy="37465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0300" y="1778000"/>
            <a:ext cx="2400300" cy="50292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0"/>
            <a:ext cx="7048500" cy="50292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1" y="3810000"/>
            <a:ext cx="2228850" cy="101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0651" y="3810000"/>
            <a:ext cx="2228850" cy="101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0300" y="1778000"/>
            <a:ext cx="2400300" cy="50292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0"/>
            <a:ext cx="7048500" cy="50292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0300" y="1778000"/>
            <a:ext cx="2400300" cy="50292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0"/>
            <a:ext cx="7048500" cy="50292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2489200"/>
            <a:ext cx="472440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489200"/>
            <a:ext cx="472440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0300" y="203200"/>
            <a:ext cx="2400300" cy="6845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03200"/>
            <a:ext cx="7048500" cy="68453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6311900"/>
            <a:ext cx="4724400" cy="93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6311900"/>
            <a:ext cx="4724400" cy="93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0300" y="5346700"/>
            <a:ext cx="2400300" cy="19050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5346700"/>
            <a:ext cx="7048500" cy="19050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01" y="2489200"/>
            <a:ext cx="22288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51" y="2489200"/>
            <a:ext cx="22288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0300" y="203200"/>
            <a:ext cx="2400300" cy="6845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03200"/>
            <a:ext cx="7048500" cy="68453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2489200"/>
            <a:ext cx="472440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489200"/>
            <a:ext cx="472440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0300" y="203200"/>
            <a:ext cx="2400300" cy="6845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03200"/>
            <a:ext cx="7048500" cy="68453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079500"/>
            <a:ext cx="4610100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3810000"/>
            <a:ext cx="461010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pitchFamily="-109" charset="0"/>
              </a:rPr>
              <a:t>Second level</a:t>
            </a:r>
          </a:p>
          <a:p>
            <a:pPr lvl="2"/>
            <a:r>
              <a:rPr lang="en-US">
                <a:sym typeface="Gill Sans Light" pitchFamily="-109" charset="0"/>
              </a:rPr>
              <a:t>Third level</a:t>
            </a:r>
          </a:p>
          <a:p>
            <a:pPr lvl="3"/>
            <a:r>
              <a:rPr lang="en-US">
                <a:sym typeface="Gill Sans Light" pitchFamily="-109" charset="0"/>
              </a:rPr>
              <a:t>Fourth level</a:t>
            </a:r>
          </a:p>
          <a:p>
            <a:pPr lvl="4"/>
            <a:r>
              <a:rPr lang="en-US">
                <a:sym typeface="Gill Sans Ligh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03200"/>
            <a:ext cx="9601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2489200"/>
            <a:ext cx="4610100" cy="455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pitchFamily="-109" charset="0"/>
              </a:rPr>
              <a:t>Second level</a:t>
            </a:r>
          </a:p>
          <a:p>
            <a:pPr lvl="2"/>
            <a:r>
              <a:rPr lang="en-US">
                <a:sym typeface="Gill Sans Light" pitchFamily="-109" charset="0"/>
              </a:rPr>
              <a:t>Third level</a:t>
            </a:r>
          </a:p>
          <a:p>
            <a:pPr lvl="3"/>
            <a:r>
              <a:rPr lang="en-US">
                <a:sym typeface="Gill Sans Light" pitchFamily="-109" charset="0"/>
              </a:rPr>
              <a:t>Fourth level</a:t>
            </a:r>
          </a:p>
          <a:p>
            <a:pPr lvl="4"/>
            <a:r>
              <a:rPr lang="en-US">
                <a:sym typeface="Gill Sans Ligh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marL="228598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marL="50799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marL="825492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marL="1142989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marL="146048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1917681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2374876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2832072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3289267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03200"/>
            <a:ext cx="9601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2489200"/>
            <a:ext cx="4610100" cy="455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pitchFamily="-109" charset="0"/>
              </a:rPr>
              <a:t>Second level</a:t>
            </a:r>
          </a:p>
          <a:p>
            <a:pPr lvl="2"/>
            <a:r>
              <a:rPr lang="en-US">
                <a:sym typeface="Gill Sans Light" pitchFamily="-109" charset="0"/>
              </a:rPr>
              <a:t>Third level</a:t>
            </a:r>
          </a:p>
          <a:p>
            <a:pPr lvl="3"/>
            <a:r>
              <a:rPr lang="en-US">
                <a:sym typeface="Gill Sans Light" pitchFamily="-109" charset="0"/>
              </a:rPr>
              <a:t>Fourth level</a:t>
            </a:r>
          </a:p>
          <a:p>
            <a:pPr lvl="4"/>
            <a:r>
              <a:rPr lang="en-US">
                <a:sym typeface="Gill Sans Ligh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marL="228598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marL="50799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marL="825492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marL="1142989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marL="146048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1917681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2374876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2832072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3289267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203200"/>
            <a:ext cx="96012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pitchFamily="-109" charset="0"/>
              </a:rPr>
              <a:t>Second level</a:t>
            </a:r>
          </a:p>
          <a:p>
            <a:pPr lvl="2"/>
            <a:r>
              <a:rPr lang="en-US">
                <a:sym typeface="Gill Sans Light" pitchFamily="-109" charset="0"/>
              </a:rPr>
              <a:t>Third level</a:t>
            </a:r>
          </a:p>
          <a:p>
            <a:pPr lvl="3"/>
            <a:r>
              <a:rPr lang="en-US">
                <a:sym typeface="Gill Sans Light" pitchFamily="-109" charset="0"/>
              </a:rPr>
              <a:t>Fourth level</a:t>
            </a:r>
          </a:p>
          <a:p>
            <a:pPr lvl="4"/>
            <a:r>
              <a:rPr lang="en-US">
                <a:sym typeface="Gill Sans Ligh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marL="228598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marL="507995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marL="825492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marL="1142989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marL="1460485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1917681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2374876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2832072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3289267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marL="228598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marL="546095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marL="863591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marL="1181088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marL="1498585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1955780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2412976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2870171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3327367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marL="228598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marL="546095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marL="863591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marL="1181088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marL="1498585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1955780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2412976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2870171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3327367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03200"/>
            <a:ext cx="9601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marL="228598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marL="54609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marL="863591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marL="1181088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marL="149858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1955780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2412976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2870171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3327367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03200"/>
            <a:ext cx="9601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marL="228598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marL="54609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marL="863591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marL="1181088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marL="149858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1955780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2412976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2870171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3327367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8" tIns="50798" rIns="101598" bIns="50798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71120" y="77506"/>
            <a:ext cx="10014858" cy="743712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16000" y="305153"/>
            <a:ext cx="8636000" cy="1270000"/>
          </a:xfrm>
          <a:prstGeom prst="rect">
            <a:avLst/>
          </a:prstGeom>
        </p:spPr>
        <p:txBody>
          <a:bodyPr lIns="101598" tIns="50798" rIns="101598" bIns="101598" anchor="b" anchorCtr="0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16000" y="1608667"/>
            <a:ext cx="8636000" cy="5080000"/>
          </a:xfrm>
          <a:prstGeom prst="rect">
            <a:avLst/>
          </a:prstGeom>
        </p:spPr>
        <p:txBody>
          <a:bodyPr lIns="101598" tIns="50798" rIns="101598" bIns="50798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858001" y="6879168"/>
            <a:ext cx="2751667" cy="529167"/>
          </a:xfrm>
          <a:prstGeom prst="rect">
            <a:avLst/>
          </a:prstGeom>
        </p:spPr>
        <p:txBody>
          <a:bodyPr lIns="101598" tIns="50798" rIns="101598" bIns="50798" anchor="ctr" anchorCtr="0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2015-04-10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16001" y="6858000"/>
            <a:ext cx="4402667" cy="508000"/>
          </a:xfrm>
          <a:prstGeom prst="rect">
            <a:avLst/>
          </a:prstGeom>
        </p:spPr>
        <p:txBody>
          <a:bodyPr lIns="101598" tIns="50798" rIns="101598" bIns="50798" anchor="ctr" anchorCtr="0"/>
          <a:lstStyle>
            <a:lvl1pPr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62560" y="6900333"/>
            <a:ext cx="508000" cy="5080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6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94" indent="-304794" algn="l" rtl="0" eaLnBrk="1" latinLnBrk="0" hangingPunct="1">
        <a:spcBef>
          <a:spcPts val="644"/>
        </a:spcBef>
        <a:buClr>
          <a:schemeClr val="accent1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8" indent="-253994" algn="l" rtl="0" eaLnBrk="1" latinLnBrk="0" hangingPunct="1">
        <a:spcBef>
          <a:spcPts val="411"/>
        </a:spcBef>
        <a:buClr>
          <a:schemeClr val="accent2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indent="-253994" algn="l" rtl="0" eaLnBrk="1" latinLnBrk="0" hangingPunct="1">
        <a:spcBef>
          <a:spcPts val="411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76" indent="-253994" algn="l" rtl="0" eaLnBrk="1" latinLnBrk="0" hangingPunct="1">
        <a:spcBef>
          <a:spcPts val="411"/>
        </a:spcBef>
        <a:buClr>
          <a:schemeClr val="accent3"/>
        </a:buClr>
        <a:buSzPct val="8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70" indent="-253994" algn="l" rtl="0" eaLnBrk="1" latinLnBrk="0" hangingPunct="1">
        <a:spcBef>
          <a:spcPts val="411"/>
        </a:spcBef>
        <a:buClr>
          <a:schemeClr val="accent3"/>
        </a:buClr>
        <a:buFontTx/>
        <a:buChar char="o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64" indent="-253994" algn="l" rtl="0" eaLnBrk="1" latinLnBrk="0" hangingPunct="1">
        <a:spcBef>
          <a:spcPts val="411"/>
        </a:spcBef>
        <a:buClr>
          <a:schemeClr val="accent3"/>
        </a:buClr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33558" indent="-253994" algn="l" rtl="0" eaLnBrk="1" latinLnBrk="0" hangingPunct="1">
        <a:spcBef>
          <a:spcPts val="411"/>
        </a:spcBef>
        <a:buClr>
          <a:schemeClr val="accent2"/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351" indent="-253994" algn="l" rtl="0" eaLnBrk="1" latinLnBrk="0" hangingPunct="1">
        <a:spcBef>
          <a:spcPts val="411"/>
        </a:spcBef>
        <a:buClr>
          <a:schemeClr val="accent1">
            <a:tint val="60000"/>
          </a:schemeClr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46" indent="-253994" algn="l" rtl="0" eaLnBrk="1" latinLnBrk="0" hangingPunct="1">
        <a:spcBef>
          <a:spcPts val="411"/>
        </a:spcBef>
        <a:buClr>
          <a:schemeClr val="accent2">
            <a:tint val="60000"/>
          </a:schemeClr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079500"/>
            <a:ext cx="4610100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3810000"/>
            <a:ext cx="461010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pitchFamily="-109" charset="0"/>
              </a:rPr>
              <a:t>Second level</a:t>
            </a:r>
          </a:p>
          <a:p>
            <a:pPr lvl="2"/>
            <a:r>
              <a:rPr lang="en-US">
                <a:sym typeface="Gill Sans Light" pitchFamily="-109" charset="0"/>
              </a:rPr>
              <a:t>Third level</a:t>
            </a:r>
          </a:p>
          <a:p>
            <a:pPr lvl="3"/>
            <a:r>
              <a:rPr lang="en-US">
                <a:sym typeface="Gill Sans Light" pitchFamily="-109" charset="0"/>
              </a:rPr>
              <a:t>Fourth level</a:t>
            </a:r>
          </a:p>
          <a:p>
            <a:pPr lvl="4"/>
            <a:r>
              <a:rPr lang="en-US">
                <a:sym typeface="Gill Sans Ligh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514600"/>
            <a:ext cx="96012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5791200"/>
            <a:ext cx="96012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5791200"/>
            <a:ext cx="96012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rgbClr val="1A1A1A"/>
          </a:solidFill>
          <a:latin typeface="+mn-lt"/>
          <a:ea typeface="+mn-ea"/>
          <a:cs typeface="+mn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rgbClr val="1A1A1A"/>
          </a:solidFill>
          <a:latin typeface="+mn-lt"/>
          <a:ea typeface="+mn-ea"/>
          <a:cs typeface="+mn-cs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rgbClr val="1A1A1A"/>
          </a:solidFill>
          <a:latin typeface="+mn-lt"/>
          <a:ea typeface="+mn-ea"/>
          <a:cs typeface="+mn-cs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rgbClr val="1A1A1A"/>
          </a:solidFill>
          <a:latin typeface="+mn-lt"/>
          <a:ea typeface="+mn-ea"/>
          <a:cs typeface="+mn-cs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rgbClr val="1A1A1A"/>
          </a:solidFill>
          <a:latin typeface="+mn-lt"/>
          <a:ea typeface="+mn-ea"/>
          <a:cs typeface="+mn-cs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2800">
          <a:solidFill>
            <a:srgbClr val="1A1A1A"/>
          </a:solidFill>
          <a:latin typeface="+mn-lt"/>
          <a:ea typeface="+mn-ea"/>
          <a:cs typeface="+mn-cs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2800">
          <a:solidFill>
            <a:srgbClr val="1A1A1A"/>
          </a:solidFill>
          <a:latin typeface="+mn-lt"/>
          <a:ea typeface="+mn-ea"/>
          <a:cs typeface="+mn-cs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2800">
          <a:solidFill>
            <a:srgbClr val="1A1A1A"/>
          </a:solidFill>
          <a:latin typeface="+mn-lt"/>
          <a:ea typeface="+mn-ea"/>
          <a:cs typeface="+mn-cs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2800">
          <a:solidFill>
            <a:srgbClr val="1A1A1A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03200"/>
            <a:ext cx="9601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2489200"/>
            <a:ext cx="9601200" cy="455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pitchFamily="-109" charset="0"/>
              </a:rPr>
              <a:t>Second level</a:t>
            </a:r>
          </a:p>
          <a:p>
            <a:pPr lvl="2"/>
            <a:r>
              <a:rPr lang="en-US">
                <a:sym typeface="Gill Sans Light" pitchFamily="-109" charset="0"/>
              </a:rPr>
              <a:t>Third level</a:t>
            </a:r>
          </a:p>
          <a:p>
            <a:pPr lvl="3"/>
            <a:r>
              <a:rPr lang="en-US">
                <a:sym typeface="Gill Sans Light" pitchFamily="-109" charset="0"/>
              </a:rPr>
              <a:t>Fourth level</a:t>
            </a:r>
          </a:p>
          <a:p>
            <a:pPr lvl="4"/>
            <a:r>
              <a:rPr lang="en-US">
                <a:sym typeface="Gill Sans Ligh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marL="228598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marL="50799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marL="825492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marL="1142989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marL="146048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1917681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2374876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2832072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3289267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5346700"/>
            <a:ext cx="9601200" cy="97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6311900"/>
            <a:ext cx="96012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pitchFamily="-109" charset="0"/>
              </a:rPr>
              <a:t>Second level</a:t>
            </a:r>
          </a:p>
          <a:p>
            <a:pPr lvl="2"/>
            <a:r>
              <a:rPr lang="en-US">
                <a:sym typeface="Gill Sans Light" pitchFamily="-109" charset="0"/>
              </a:rPr>
              <a:t>Third level</a:t>
            </a:r>
          </a:p>
          <a:p>
            <a:pPr lvl="3"/>
            <a:r>
              <a:rPr lang="en-US">
                <a:sym typeface="Gill Sans Light" pitchFamily="-109" charset="0"/>
              </a:rPr>
              <a:t>Fourth level</a:t>
            </a:r>
          </a:p>
          <a:p>
            <a:pPr lvl="4"/>
            <a:r>
              <a:rPr lang="en-US">
                <a:sym typeface="Gill Sans Ligh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03200"/>
            <a:ext cx="9601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0" y="2489200"/>
            <a:ext cx="4610100" cy="455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pitchFamily="-109" charset="0"/>
              </a:rPr>
              <a:t>Second level</a:t>
            </a:r>
          </a:p>
          <a:p>
            <a:pPr lvl="2"/>
            <a:r>
              <a:rPr lang="en-US">
                <a:sym typeface="Gill Sans Light" pitchFamily="-109" charset="0"/>
              </a:rPr>
              <a:t>Third level</a:t>
            </a:r>
          </a:p>
          <a:p>
            <a:pPr lvl="3"/>
            <a:r>
              <a:rPr lang="en-US">
                <a:sym typeface="Gill Sans Light" pitchFamily="-109" charset="0"/>
              </a:rPr>
              <a:t>Fourth level</a:t>
            </a:r>
          </a:p>
          <a:p>
            <a:pPr lvl="4"/>
            <a:r>
              <a:rPr lang="en-US">
                <a:sym typeface="Gill Sans Ligh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marL="228598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marL="50799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marL="825492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marL="1142989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marL="146048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1917681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2374876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2832072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3289267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03200"/>
            <a:ext cx="9601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2489200"/>
            <a:ext cx="9601200" cy="455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pitchFamily="-109" charset="0"/>
              </a:rPr>
              <a:t>Second level</a:t>
            </a:r>
          </a:p>
          <a:p>
            <a:pPr lvl="2"/>
            <a:r>
              <a:rPr lang="en-US">
                <a:sym typeface="Gill Sans Light" pitchFamily="-109" charset="0"/>
              </a:rPr>
              <a:t>Third level</a:t>
            </a:r>
          </a:p>
          <a:p>
            <a:pPr lvl="3"/>
            <a:r>
              <a:rPr lang="en-US">
                <a:sym typeface="Gill Sans Light" pitchFamily="-109" charset="0"/>
              </a:rPr>
              <a:t>Fourth level</a:t>
            </a:r>
          </a:p>
          <a:p>
            <a:pPr lvl="4"/>
            <a:r>
              <a:rPr lang="en-US">
                <a:sym typeface="Gill Sans Ligh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marL="228598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marL="50799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marL="825492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marL="1142989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marL="146048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1917681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2374876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2832072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3289267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4826000"/>
            <a:ext cx="9601200" cy="977900"/>
          </a:xfrm>
          <a:ln/>
        </p:spPr>
        <p:txBody>
          <a:bodyPr/>
          <a:lstStyle/>
          <a:p>
            <a:r>
              <a:rPr lang="en-US"/>
              <a:t>The Meaning Toolbox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79400" y="5753100"/>
            <a:ext cx="9601200" cy="1498600"/>
          </a:xfrm>
          <a:ln/>
        </p:spPr>
        <p:txBody>
          <a:bodyPr>
            <a:normAutofit lnSpcReduction="10000"/>
          </a:bodyPr>
          <a:lstStyle/>
          <a:p>
            <a:r>
              <a:rPr lang="en-US" sz="3200" dirty="0"/>
              <a:t>Expresses feelings and experiences through visual and sensory (smell, hearing, taste, feel) tools. Also includes revision/drafting tools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1143000"/>
            <a:ext cx="3665537" cy="2908300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3400" y="457200"/>
            <a:ext cx="3797299" cy="506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4800600"/>
            <a:ext cx="9601200" cy="977900"/>
          </a:xfrm>
          <a:ln/>
        </p:spPr>
        <p:txBody>
          <a:bodyPr/>
          <a:lstStyle/>
          <a:p>
            <a:r>
              <a:rPr lang="en-US" dirty="0"/>
              <a:t>Simile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79400" y="5689600"/>
            <a:ext cx="9601200" cy="1562100"/>
          </a:xfrm>
          <a:ln/>
        </p:spPr>
        <p:txBody>
          <a:bodyPr/>
          <a:lstStyle/>
          <a:p>
            <a:r>
              <a:rPr lang="en-US" sz="3200" dirty="0"/>
              <a:t>The comparison of two unlike things using</a:t>
            </a:r>
            <a:r>
              <a:rPr lang="en-US" sz="3200" dirty="0" smtClean="0"/>
              <a:t> </a:t>
            </a:r>
            <a:r>
              <a:rPr lang="en-US" sz="3200" b="1" u="sng" dirty="0" smtClean="0"/>
              <a:t>“like” </a:t>
            </a:r>
            <a:r>
              <a:rPr lang="en-US" sz="3200" dirty="0" smtClean="0"/>
              <a:t>or </a:t>
            </a:r>
            <a:r>
              <a:rPr lang="en-US" sz="3200" b="1" u="sng" dirty="0" smtClean="0"/>
              <a:t>“as”</a:t>
            </a:r>
            <a:endParaRPr lang="en-US" sz="3200" b="1" u="sng" dirty="0"/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838200"/>
            <a:ext cx="8761413" cy="32473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Teardrop 5"/>
          <p:cNvSpPr/>
          <p:nvPr/>
        </p:nvSpPr>
        <p:spPr>
          <a:xfrm>
            <a:off x="2108200" y="1143000"/>
            <a:ext cx="990600" cy="762000"/>
          </a:xfrm>
          <a:prstGeom prst="teardrop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  <p:bldP spid="28674" grpId="0" build="p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4800600"/>
            <a:ext cx="9601200" cy="977900"/>
          </a:xfrm>
          <a:ln/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ersonification</a:t>
            </a:r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79400" y="5689600"/>
            <a:ext cx="9601200" cy="1562100"/>
          </a:xfrm>
          <a:ln/>
        </p:spPr>
        <p:txBody>
          <a:bodyPr/>
          <a:lstStyle/>
          <a:p>
            <a:r>
              <a:rPr lang="en-US" sz="3200" dirty="0"/>
              <a:t>To give human characteristics or traits to nonliving things</a:t>
            </a: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457200"/>
            <a:ext cx="4149897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6200" y="1371600"/>
            <a:ext cx="42418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animBg="1"/>
      <p:bldP spid="2969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4800600"/>
            <a:ext cx="9601200" cy="977900"/>
          </a:xfrm>
          <a:ln/>
        </p:spPr>
        <p:txBody>
          <a:bodyPr/>
          <a:lstStyle/>
          <a:p>
            <a:r>
              <a:rPr lang="en-US" dirty="0"/>
              <a:t>Metaphor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79400" y="5689600"/>
            <a:ext cx="9601200" cy="1562100"/>
          </a:xfrm>
          <a:ln/>
        </p:spPr>
        <p:txBody>
          <a:bodyPr/>
          <a:lstStyle/>
          <a:p>
            <a:r>
              <a:rPr lang="en-US" sz="3200" dirty="0" smtClean="0"/>
              <a:t>Figure of speech meaning the </a:t>
            </a:r>
            <a:r>
              <a:rPr lang="en-US" sz="3200" dirty="0"/>
              <a:t>comparison of two unlike things</a:t>
            </a:r>
          </a:p>
        </p:txBody>
      </p:sp>
      <p:sp>
        <p:nvSpPr>
          <p:cNvPr id="6" name="Rectangle 5"/>
          <p:cNvSpPr/>
          <p:nvPr/>
        </p:nvSpPr>
        <p:spPr>
          <a:xfrm>
            <a:off x="279400" y="1524000"/>
            <a:ext cx="5080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A box without hinges, key, or lid,</a:t>
            </a:r>
          </a:p>
          <a:p>
            <a:r>
              <a:rPr lang="en-US" sz="2800" dirty="0" smtClean="0"/>
              <a:t>yet golden treasure inside is hid.</a:t>
            </a:r>
          </a:p>
          <a:p>
            <a:endParaRPr lang="en-US" sz="2800" dirty="0" smtClean="0"/>
          </a:p>
          <a:p>
            <a:r>
              <a:rPr lang="en-US" sz="2000" i="1" dirty="0" smtClean="0"/>
              <a:t>From The Hobbit by J.R.R. Tolkien</a:t>
            </a:r>
            <a:endParaRPr lang="en-US" sz="2000" i="1" dirty="0"/>
          </a:p>
        </p:txBody>
      </p:sp>
      <p:pic>
        <p:nvPicPr>
          <p:cNvPr id="2765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196" y="1600200"/>
            <a:ext cx="4007053" cy="2671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animBg="1"/>
      <p:bldP spid="27650" grpId="0" build="p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978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800" y="2438400"/>
            <a:ext cx="4419600" cy="47334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0" y="304800"/>
            <a:ext cx="6426200" cy="1270000"/>
          </a:xfrm>
        </p:spPr>
        <p:txBody>
          <a:bodyPr/>
          <a:lstStyle/>
          <a:p>
            <a:r>
              <a:rPr lang="en-US" dirty="0" smtClean="0"/>
              <a:t>Metaphor Guessing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41400" y="1981200"/>
            <a:ext cx="6273800" cy="212513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____________________ by Philip </a:t>
            </a:r>
            <a:r>
              <a:rPr lang="en-US" dirty="0" err="1" smtClean="0"/>
              <a:t>Dacey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odd, friendless boy raised by four aunts.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600" y="5257800"/>
            <a:ext cx="563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Answer: Thumb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79600" y="304800"/>
            <a:ext cx="6426200" cy="1270000"/>
          </a:xfrm>
        </p:spPr>
        <p:txBody>
          <a:bodyPr/>
          <a:lstStyle/>
          <a:p>
            <a:r>
              <a:rPr lang="en-US" dirty="0" smtClean="0"/>
              <a:t>Metaphor Guessing Game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955800" y="2438400"/>
            <a:ext cx="6273800" cy="2971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____________________ by Charles </a:t>
            </a:r>
            <a:r>
              <a:rPr lang="en-US" dirty="0" err="1" smtClean="0"/>
              <a:t>Simic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Green </a:t>
            </a:r>
            <a:r>
              <a:rPr lang="en-US" dirty="0" err="1" smtClean="0"/>
              <a:t>Buddhas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On the fruit stand.</a:t>
            </a:r>
          </a:p>
          <a:p>
            <a:pPr>
              <a:buNone/>
            </a:pPr>
            <a:r>
              <a:rPr lang="en-US" dirty="0" smtClean="0"/>
              <a:t>We eat the smile</a:t>
            </a:r>
          </a:p>
          <a:p>
            <a:pPr>
              <a:buNone/>
            </a:pPr>
            <a:r>
              <a:rPr lang="en-US" dirty="0" smtClean="0"/>
              <a:t>And spit out the teeth.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5600" y="5867400"/>
            <a:ext cx="495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Answer: Watermelon</a:t>
            </a:r>
            <a:endParaRPr lang="en-US" dirty="0"/>
          </a:p>
        </p:txBody>
      </p:sp>
      <p:pic>
        <p:nvPicPr>
          <p:cNvPr id="51302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3429000"/>
            <a:ext cx="3454400" cy="345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79600" y="0"/>
            <a:ext cx="6426200" cy="1270000"/>
          </a:xfrm>
        </p:spPr>
        <p:txBody>
          <a:bodyPr/>
          <a:lstStyle/>
          <a:p>
            <a:r>
              <a:rPr lang="en-US" dirty="0" smtClean="0"/>
              <a:t>Metaphor Guessing Game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955800" y="1371600"/>
            <a:ext cx="6273800" cy="5943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____________________ by Valerie Worth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Out of</a:t>
            </a:r>
          </a:p>
          <a:p>
            <a:pPr>
              <a:buNone/>
            </a:pPr>
            <a:r>
              <a:rPr lang="en-US" dirty="0" smtClean="0"/>
              <a:t>Green space,</a:t>
            </a:r>
          </a:p>
          <a:p>
            <a:pPr>
              <a:buNone/>
            </a:pPr>
            <a:r>
              <a:rPr lang="en-US" dirty="0" smtClean="0"/>
              <a:t>A sun:</a:t>
            </a:r>
          </a:p>
          <a:p>
            <a:pPr>
              <a:buNone/>
            </a:pPr>
            <a:r>
              <a:rPr lang="en-US" dirty="0" smtClean="0"/>
              <a:t>Bright for.</a:t>
            </a:r>
          </a:p>
          <a:p>
            <a:pPr>
              <a:buNone/>
            </a:pPr>
            <a:r>
              <a:rPr lang="en-US" dirty="0" smtClean="0"/>
              <a:t>A day, burning</a:t>
            </a:r>
          </a:p>
          <a:p>
            <a:pPr>
              <a:buNone/>
            </a:pPr>
            <a:r>
              <a:rPr lang="en-US" dirty="0" smtClean="0"/>
              <a:t>Away to </a:t>
            </a:r>
          </a:p>
          <a:p>
            <a:pPr>
              <a:buNone/>
            </a:pPr>
            <a:r>
              <a:rPr lang="en-US" dirty="0" smtClean="0"/>
              <a:t>A husk, a</a:t>
            </a:r>
          </a:p>
          <a:p>
            <a:pPr>
              <a:buNone/>
            </a:pPr>
            <a:r>
              <a:rPr lang="en-US" dirty="0" smtClean="0"/>
              <a:t>Cratered moon: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Burst </a:t>
            </a:r>
          </a:p>
          <a:p>
            <a:pPr>
              <a:buNone/>
            </a:pPr>
            <a:r>
              <a:rPr lang="en-US" dirty="0" smtClean="0"/>
              <a:t>In a week</a:t>
            </a:r>
          </a:p>
          <a:p>
            <a:pPr>
              <a:buNone/>
            </a:pPr>
            <a:r>
              <a:rPr lang="en-US" dirty="0" smtClean="0"/>
              <a:t>To dust:</a:t>
            </a:r>
          </a:p>
          <a:p>
            <a:pPr>
              <a:buNone/>
            </a:pPr>
            <a:r>
              <a:rPr lang="en-US" dirty="0" smtClean="0"/>
              <a:t>Seeding </a:t>
            </a:r>
          </a:p>
          <a:p>
            <a:pPr>
              <a:buNone/>
            </a:pPr>
            <a:r>
              <a:rPr lang="en-US" dirty="0" smtClean="0"/>
              <a:t>The Infinite</a:t>
            </a:r>
          </a:p>
          <a:p>
            <a:pPr>
              <a:buNone/>
            </a:pPr>
            <a:r>
              <a:rPr lang="en-US" dirty="0" smtClean="0"/>
              <a:t>Lawn with</a:t>
            </a:r>
          </a:p>
          <a:p>
            <a:pPr>
              <a:buNone/>
            </a:pPr>
            <a:r>
              <a:rPr lang="en-US" dirty="0" smtClean="0"/>
              <a:t>Its starry</a:t>
            </a:r>
          </a:p>
          <a:p>
            <a:pPr>
              <a:buNone/>
            </a:pPr>
            <a:r>
              <a:rPr lang="en-US" dirty="0" smtClean="0"/>
              <a:t>Smithereens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13400" y="18288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Answer: Dandelions</a:t>
            </a:r>
            <a:endParaRPr lang="en-US" dirty="0"/>
          </a:p>
        </p:txBody>
      </p:sp>
      <p:pic>
        <p:nvPicPr>
          <p:cNvPr id="512003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400" y="3276600"/>
            <a:ext cx="6554114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12004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9800" y="3352800"/>
            <a:ext cx="6042172" cy="35256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0" y="457200"/>
            <a:ext cx="8636000" cy="5080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/>
              <a:t>Nothing Gold Can Stay</a:t>
            </a:r>
            <a:endParaRPr lang="en-US" dirty="0" smtClean="0"/>
          </a:p>
          <a:p>
            <a:pPr>
              <a:buNone/>
            </a:pPr>
            <a:r>
              <a:rPr lang="en-US" b="1" cap="small" dirty="0" smtClean="0"/>
              <a:t>By Robert Frost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Nature’s first green is gold, </a:t>
            </a:r>
          </a:p>
          <a:p>
            <a:pPr>
              <a:buNone/>
            </a:pPr>
            <a:r>
              <a:rPr lang="en-US" dirty="0" smtClean="0"/>
              <a:t>Her hardest hue to hold, </a:t>
            </a:r>
          </a:p>
          <a:p>
            <a:pPr>
              <a:buNone/>
            </a:pPr>
            <a:r>
              <a:rPr lang="en-US" dirty="0" smtClean="0"/>
              <a:t>Her early leaf’s a flower; </a:t>
            </a:r>
          </a:p>
          <a:p>
            <a:pPr>
              <a:buNone/>
            </a:pPr>
            <a:r>
              <a:rPr lang="en-US" dirty="0" smtClean="0"/>
              <a:t>But only so an hour.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Then leaf subsides to leaf. </a:t>
            </a:r>
          </a:p>
          <a:p>
            <a:pPr>
              <a:buNone/>
            </a:pPr>
            <a:r>
              <a:rPr lang="en-US" dirty="0" smtClean="0"/>
              <a:t>So Eden sank to grief,</a:t>
            </a:r>
          </a:p>
          <a:p>
            <a:pPr>
              <a:buNone/>
            </a:pPr>
            <a:r>
              <a:rPr lang="en-US" dirty="0" smtClean="0"/>
              <a:t>So dawn goes down to day. </a:t>
            </a:r>
          </a:p>
          <a:p>
            <a:pPr>
              <a:buNone/>
            </a:pPr>
            <a:r>
              <a:rPr lang="en-US" dirty="0" smtClean="0"/>
              <a:t>Nothing gold can stay.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8800" y="457200"/>
            <a:ext cx="2921000" cy="173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9800" y="5029200"/>
            <a:ext cx="3251200" cy="217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6400" y="4953000"/>
            <a:ext cx="3016165" cy="241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9400" y="381000"/>
            <a:ext cx="2921000" cy="182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0" y="2362200"/>
            <a:ext cx="314943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4800600"/>
            <a:ext cx="9601200" cy="977900"/>
          </a:xfrm>
          <a:ln/>
        </p:spPr>
        <p:txBody>
          <a:bodyPr/>
          <a:lstStyle/>
          <a:p>
            <a:r>
              <a:rPr lang="en-US" dirty="0"/>
              <a:t>Image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79400" y="5689600"/>
            <a:ext cx="9601200" cy="1562100"/>
          </a:xfrm>
          <a:ln/>
        </p:spPr>
        <p:txBody>
          <a:bodyPr>
            <a:normAutofit/>
          </a:bodyPr>
          <a:lstStyle/>
          <a:p>
            <a:r>
              <a:rPr lang="en-US" sz="3200" dirty="0"/>
              <a:t>A picture in your mind that holds feelings, memories, ideas, or inspiration. Poetry is often about letting these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067242">
            <a:off x="-298705" y="1473500"/>
            <a:ext cx="4996614" cy="2520614"/>
          </a:xfrm>
          <a:prstGeom prst="rect">
            <a:avLst/>
          </a:prstGeom>
          <a:noFill/>
          <a:ln w="25400" cap="flat">
            <a:noFill/>
            <a:prstDash val="solid"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066800"/>
            <a:ext cx="6185116" cy="4125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4800600"/>
            <a:ext cx="9601200" cy="977900"/>
          </a:xfrm>
          <a:ln/>
        </p:spPr>
        <p:txBody>
          <a:bodyPr/>
          <a:lstStyle/>
          <a:p>
            <a:r>
              <a:rPr lang="en-US"/>
              <a:t>Words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79400" y="5689600"/>
            <a:ext cx="9601200" cy="1562100"/>
          </a:xfrm>
          <a:ln/>
        </p:spPr>
        <p:txBody>
          <a:bodyPr>
            <a:normAutofit/>
          </a:bodyPr>
          <a:lstStyle/>
          <a:p>
            <a:r>
              <a:rPr lang="en-US" sz="3200" dirty="0"/>
              <a:t>Words are the power to make something happen. Well chosen and powerful words can make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990600"/>
            <a:ext cx="4384676" cy="3134124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2400" y="457200"/>
            <a:ext cx="4394200" cy="4374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4800600"/>
            <a:ext cx="9601200" cy="977900"/>
          </a:xfrm>
          <a:ln/>
        </p:spPr>
        <p:txBody>
          <a:bodyPr/>
          <a:lstStyle/>
          <a:p>
            <a:r>
              <a:rPr lang="en-US"/>
              <a:t>Observation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79400" y="5689600"/>
            <a:ext cx="9601200" cy="1562100"/>
          </a:xfrm>
          <a:ln/>
        </p:spPr>
        <p:txBody>
          <a:bodyPr/>
          <a:lstStyle/>
          <a:p>
            <a:r>
              <a:rPr lang="en-US" sz="3200" dirty="0" smtClean="0"/>
              <a:t>Using your senses to notice the details</a:t>
            </a:r>
            <a:endParaRPr lang="en-US" sz="32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" y="1143000"/>
            <a:ext cx="4131733" cy="3098800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6200" y="1066800"/>
            <a:ext cx="4673600" cy="32581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4800600"/>
            <a:ext cx="9601200" cy="977900"/>
          </a:xfrm>
          <a:ln/>
        </p:spPr>
        <p:txBody>
          <a:bodyPr/>
          <a:lstStyle/>
          <a:p>
            <a:r>
              <a:rPr lang="en-US"/>
              <a:t>Line - Break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79400" y="5689600"/>
            <a:ext cx="9601200" cy="1562100"/>
          </a:xfrm>
          <a:ln/>
        </p:spPr>
        <p:txBody>
          <a:bodyPr/>
          <a:lstStyle/>
          <a:p>
            <a:r>
              <a:rPr lang="en-US" sz="3200" dirty="0"/>
              <a:t>An unnatural break added to a complete sentence	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1600200"/>
            <a:ext cx="4704601" cy="2997200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8600" y="1219200"/>
            <a:ext cx="4178649" cy="370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041400" y="6172200"/>
            <a:ext cx="4572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651000" y="4648200"/>
            <a:ext cx="4572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Line Breaks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16000" y="1608667"/>
            <a:ext cx="2692400" cy="5080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u="sng" dirty="0" smtClean="0"/>
              <a:t>Porch Light</a:t>
            </a:r>
            <a:endParaRPr lang="en-US" dirty="0" smtClean="0"/>
          </a:p>
          <a:p>
            <a:pPr>
              <a:buNone/>
            </a:pPr>
            <a:r>
              <a:rPr lang="en-US" b="1" cap="small" dirty="0" smtClean="0"/>
              <a:t>By </a:t>
            </a:r>
            <a:r>
              <a:rPr lang="en-US" b="1" cap="small" dirty="0" err="1" smtClean="0"/>
              <a:t>Debroah</a:t>
            </a:r>
            <a:r>
              <a:rPr lang="en-US" b="1" cap="small" dirty="0" smtClean="0"/>
              <a:t> Chandra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At night</a:t>
            </a:r>
          </a:p>
          <a:p>
            <a:pPr>
              <a:buNone/>
            </a:pPr>
            <a:r>
              <a:rPr lang="en-US" dirty="0" smtClean="0"/>
              <a:t>the porch light</a:t>
            </a:r>
          </a:p>
          <a:p>
            <a:pPr>
              <a:buNone/>
            </a:pPr>
            <a:r>
              <a:rPr lang="en-US" dirty="0" smtClean="0"/>
              <a:t>catches moths</a:t>
            </a:r>
          </a:p>
          <a:p>
            <a:pPr>
              <a:buNone/>
            </a:pPr>
            <a:r>
              <a:rPr lang="en-US" dirty="0" smtClean="0"/>
              <a:t>and holds them</a:t>
            </a:r>
          </a:p>
          <a:p>
            <a:pPr>
              <a:buNone/>
            </a:pPr>
            <a:r>
              <a:rPr lang="en-US" dirty="0" smtClean="0"/>
              <a:t>trapped </a:t>
            </a:r>
          </a:p>
          <a:p>
            <a:pPr>
              <a:buNone/>
            </a:pPr>
            <a:r>
              <a:rPr lang="en-US" dirty="0" smtClean="0"/>
              <a:t>and flapping</a:t>
            </a:r>
          </a:p>
          <a:p>
            <a:pPr>
              <a:buNone/>
            </a:pPr>
            <a:r>
              <a:rPr lang="en-US" dirty="0" smtClean="0"/>
              <a:t>in a tight</a:t>
            </a:r>
          </a:p>
          <a:p>
            <a:pPr>
              <a:buNone/>
            </a:pPr>
            <a:r>
              <a:rPr lang="en-US" dirty="0" smtClean="0"/>
              <a:t>yellow fist.</a:t>
            </a:r>
          </a:p>
          <a:p>
            <a:pPr>
              <a:buNone/>
            </a:pPr>
            <a:r>
              <a:rPr lang="en-US" dirty="0" smtClean="0"/>
              <a:t>Only when I </a:t>
            </a:r>
          </a:p>
          <a:p>
            <a:pPr>
              <a:buNone/>
            </a:pPr>
            <a:r>
              <a:rPr lang="en-US" dirty="0" smtClean="0"/>
              <a:t>turn the switch</a:t>
            </a:r>
          </a:p>
          <a:p>
            <a:pPr>
              <a:buNone/>
            </a:pPr>
            <a:r>
              <a:rPr lang="en-US" dirty="0" smtClean="0"/>
              <a:t>will it loosen</a:t>
            </a:r>
          </a:p>
          <a:p>
            <a:pPr>
              <a:buNone/>
            </a:pPr>
            <a:r>
              <a:rPr lang="en-US" dirty="0" smtClean="0"/>
              <a:t>its hot</a:t>
            </a:r>
          </a:p>
          <a:p>
            <a:pPr>
              <a:buNone/>
            </a:pPr>
            <a:r>
              <a:rPr lang="en-US" dirty="0" smtClean="0"/>
              <a:t>grip.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336800" y="3657600"/>
            <a:ext cx="34290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727200" y="5181600"/>
            <a:ext cx="49530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42000" y="30480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sentence </a:t>
            </a:r>
            <a:r>
              <a:rPr lang="en-US" dirty="0"/>
              <a:t>e</a:t>
            </a:r>
            <a:r>
              <a:rPr lang="en-US" dirty="0" smtClean="0"/>
              <a:t>nds here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08800" y="47244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sentence </a:t>
            </a:r>
            <a:r>
              <a:rPr lang="en-US" dirty="0"/>
              <a:t>e</a:t>
            </a:r>
            <a:r>
              <a:rPr lang="en-US" dirty="0" smtClean="0"/>
              <a:t>nds here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4800600"/>
            <a:ext cx="9601200" cy="977900"/>
          </a:xfrm>
          <a:ln/>
        </p:spPr>
        <p:txBody>
          <a:bodyPr/>
          <a:lstStyle/>
          <a:p>
            <a:r>
              <a:rPr lang="en-US" dirty="0"/>
              <a:t>Titles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79400" y="5689600"/>
            <a:ext cx="9601200" cy="1562100"/>
          </a:xfrm>
          <a:ln/>
        </p:spPr>
        <p:txBody>
          <a:bodyPr/>
          <a:lstStyle/>
          <a:p>
            <a:r>
              <a:rPr lang="en-US" sz="3200" dirty="0"/>
              <a:t>The name of a poem. The title gives a reader his/her first impression of the poem.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67561">
            <a:off x="-661083" y="1227307"/>
            <a:ext cx="5737163" cy="2795588"/>
          </a:xfrm>
          <a:prstGeom prst="rect">
            <a:avLst/>
          </a:prstGeom>
          <a:noFill/>
          <a:ln w="25400" cap="flat">
            <a:noFill/>
            <a:prstDash val="solid"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3600" y="762000"/>
            <a:ext cx="6083300" cy="365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784600" y="25146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Cookies</a:t>
            </a:r>
          </a:p>
          <a:p>
            <a:r>
              <a:rPr lang="en-US" dirty="0" smtClean="0"/>
              <a:t>Vs.</a:t>
            </a:r>
          </a:p>
          <a:p>
            <a:r>
              <a:rPr lang="en-US" dirty="0" smtClean="0"/>
              <a:t>Chewy Chocolate Chip Cookies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4203700" y="1333500"/>
            <a:ext cx="1371600" cy="83820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860800" y="2438400"/>
            <a:ext cx="5334000" cy="16764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4800600"/>
            <a:ext cx="9601200" cy="977900"/>
          </a:xfrm>
          <a:ln/>
        </p:spPr>
        <p:txBody>
          <a:bodyPr/>
          <a:lstStyle/>
          <a:p>
            <a:r>
              <a:rPr lang="en-US" dirty="0"/>
              <a:t>Beginnings/Endings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79400" y="5689600"/>
            <a:ext cx="9601200" cy="1562100"/>
          </a:xfrm>
          <a:ln/>
        </p:spPr>
        <p:txBody>
          <a:bodyPr>
            <a:normAutofit/>
          </a:bodyPr>
          <a:lstStyle/>
          <a:p>
            <a:r>
              <a:rPr lang="en-US" sz="3200" dirty="0"/>
              <a:t>The entrance and exit of a poem. Just as important as introductions and conclusions in essay writing</a:t>
            </a:r>
          </a:p>
        </p:txBody>
      </p:sp>
      <p:pic>
        <p:nvPicPr>
          <p:cNvPr id="26629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400" y="1447800"/>
            <a:ext cx="4240213" cy="2824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800" y="1524000"/>
            <a:ext cx="4503329" cy="2533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" name="Curved Down Arrow 6"/>
          <p:cNvSpPr/>
          <p:nvPr/>
        </p:nvSpPr>
        <p:spPr>
          <a:xfrm>
            <a:off x="3479800" y="609600"/>
            <a:ext cx="3962400" cy="6858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hoto - Vertica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, Bullets &amp; Phot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ullets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lan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Blank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- Dark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Blank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- Top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- Top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 - Dark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Title - Top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hoto - Vertical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- Dark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Photo - Vertical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- Dark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Photo - Horizontal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Subtitle - Photo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- Photo - Dark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Title &amp; Subtitle - Photo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Right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2 Column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Pages>0</Pages>
  <Words>340</Words>
  <Characters>0</Characters>
  <Application>Microsoft Macintosh PowerPoint</Application>
  <PresentationFormat>Custom</PresentationFormat>
  <Lines>0</Lines>
  <Paragraphs>92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Photo - Vertical</vt:lpstr>
      <vt:lpstr>Photo - Vertical - Dark</vt:lpstr>
      <vt:lpstr>Title - Center</vt:lpstr>
      <vt:lpstr>Photo - Horizontal</vt:lpstr>
      <vt:lpstr>Photo - Horizontal - Dark</vt:lpstr>
      <vt:lpstr>Title &amp; Bullets</vt:lpstr>
      <vt:lpstr>Title &amp; Subtitle - Photo - Dark</vt:lpstr>
      <vt:lpstr>Title &amp; Bullets - Right</vt:lpstr>
      <vt:lpstr>Title &amp; Bullets - 2 Column</vt:lpstr>
      <vt:lpstr>Title &amp; Bullets - Left</vt:lpstr>
      <vt:lpstr>Title, Bullets &amp; Photo</vt:lpstr>
      <vt:lpstr>Bullets</vt:lpstr>
      <vt:lpstr>Blank</vt:lpstr>
      <vt:lpstr>Blank - Dark</vt:lpstr>
      <vt:lpstr>Title - Top</vt:lpstr>
      <vt:lpstr>Title - Top - Dark</vt:lpstr>
      <vt:lpstr>Equity</vt:lpstr>
      <vt:lpstr>The Meaning Toolbox</vt:lpstr>
      <vt:lpstr>PowerPoint Presentation</vt:lpstr>
      <vt:lpstr>Image</vt:lpstr>
      <vt:lpstr>Words</vt:lpstr>
      <vt:lpstr>Observation</vt:lpstr>
      <vt:lpstr>Line - Break</vt:lpstr>
      <vt:lpstr>Example of Line Breaks</vt:lpstr>
      <vt:lpstr>Titles</vt:lpstr>
      <vt:lpstr>Beginnings/Endings</vt:lpstr>
      <vt:lpstr>Simile</vt:lpstr>
      <vt:lpstr>Personification</vt:lpstr>
      <vt:lpstr>Metaphor</vt:lpstr>
      <vt:lpstr>Metaphor Guessing Game</vt:lpstr>
      <vt:lpstr>Metaphor Guessing Game</vt:lpstr>
      <vt:lpstr>Metaphor Guessing Game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Meaning Toolbox</dc:title>
  <dc:subject/>
  <dc:creator/>
  <cp:keywords/>
  <dc:description/>
  <cp:lastModifiedBy>Any User</cp:lastModifiedBy>
  <cp:revision>11</cp:revision>
  <dcterms:created xsi:type="dcterms:W3CDTF">2015-04-08T06:43:04Z</dcterms:created>
  <dcterms:modified xsi:type="dcterms:W3CDTF">2015-04-10T20:05:50Z</dcterms:modified>
</cp:coreProperties>
</file>