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63" r:id="rId3"/>
    <p:sldId id="259" r:id="rId4"/>
    <p:sldId id="256" r:id="rId5"/>
    <p:sldId id="257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65970-2DCF-394D-A809-948FEF5006B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B028-8B4E-1F44-8493-40A3AFA49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Writing about our inner lives, it’s about our feelings, what matters to us, our dreams, love, anger, sadness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B028-8B4E-1F44-8493-40A3AFA490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 Door –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Connecting to your senses: what is it that you see, hear, feel, smell, taste? The world is bursting with beauty (and disgust), so take note of it by walking through this door</a:t>
            </a:r>
            <a:endParaRPr lang="en-US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B028-8B4E-1F44-8493-40A3AFA490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Concerns about the World Door –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all poetry is about love and pretty things. Here is where you walk into the real world, and find the words to express what you care about: war, climate change, homelessness</a:t>
            </a:r>
            <a:endParaRPr lang="en-US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B028-8B4E-1F44-8493-40A3AFA490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Wonder Door –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door we should be used to. Inquiry, curiosity…what happens when we die? Why’s the sky blue? What do you wonder? Walk through and find out.</a:t>
            </a:r>
            <a:endParaRPr lang="en-US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B028-8B4E-1F44-8493-40A3AFA490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Door –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 back in time with the turn of this door knob, look back on your memories. Find the words to share with the world your past.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B028-8B4E-1F44-8493-40A3AFA490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Endless Possibilities Door – Just as the universe is infinite, so too are the possibilities in poetry, from humour, to self-reflection, to predicting the future, anything is possible.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B028-8B4E-1F44-8493-40A3AFA490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7678-DB41-AF4F-870A-A40EA17B0E22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4018-AADC-C045-84C2-8C78AD051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88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179270" y="911246"/>
            <a:ext cx="6823836" cy="4940062"/>
          </a:xfrm>
        </p:spPr>
      </p:pic>
      <p:sp>
        <p:nvSpPr>
          <p:cNvPr id="5" name="TextBox 4"/>
          <p:cNvSpPr txBox="1"/>
          <p:nvPr/>
        </p:nvSpPr>
        <p:spPr>
          <a:xfrm>
            <a:off x="2963333" y="304800"/>
            <a:ext cx="330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duster"/>
                <a:cs typeface="Chalkduster"/>
              </a:rPr>
              <a:t>Heart Door</a:t>
            </a:r>
            <a:endParaRPr lang="en-US" sz="40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1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156619" y="360180"/>
            <a:ext cx="6708704" cy="5988344"/>
          </a:xfrm>
        </p:spPr>
      </p:pic>
      <p:sp>
        <p:nvSpPr>
          <p:cNvPr id="5" name="TextBox 4"/>
          <p:cNvSpPr txBox="1"/>
          <p:nvPr/>
        </p:nvSpPr>
        <p:spPr>
          <a:xfrm>
            <a:off x="2316191" y="1012686"/>
            <a:ext cx="5188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duster"/>
                <a:cs typeface="Chalkduster"/>
              </a:rPr>
              <a:t>Observation Door</a:t>
            </a:r>
            <a:endParaRPr lang="en-US" sz="40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9942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399" y="436779"/>
            <a:ext cx="8737601" cy="6129652"/>
          </a:xfrm>
        </p:spPr>
      </p:pic>
      <p:sp>
        <p:nvSpPr>
          <p:cNvPr id="5" name="TextBox 4"/>
          <p:cNvSpPr txBox="1"/>
          <p:nvPr/>
        </p:nvSpPr>
        <p:spPr>
          <a:xfrm>
            <a:off x="406399" y="658743"/>
            <a:ext cx="854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alkduster"/>
                <a:cs typeface="Chalkduster"/>
              </a:rPr>
              <a:t>Concerns About the World Door</a:t>
            </a:r>
            <a:endParaRPr lang="en-US" sz="36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 19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7733" y="1776482"/>
            <a:ext cx="4006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duster"/>
                <a:cs typeface="Chalkduster"/>
              </a:rPr>
              <a:t>Wonder Door</a:t>
            </a:r>
            <a:endParaRPr lang="en-US" sz="40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56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33" y="1012686"/>
            <a:ext cx="4074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duster"/>
                <a:cs typeface="Chalkduster"/>
              </a:rPr>
              <a:t>Memory Door</a:t>
            </a:r>
            <a:endParaRPr lang="en-US" sz="40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50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214083" y="1065281"/>
            <a:ext cx="6656525" cy="4525963"/>
          </a:xfrm>
        </p:spPr>
      </p:pic>
      <p:sp>
        <p:nvSpPr>
          <p:cNvPr id="5" name="TextBox 4"/>
          <p:cNvSpPr txBox="1"/>
          <p:nvPr/>
        </p:nvSpPr>
        <p:spPr>
          <a:xfrm>
            <a:off x="609599" y="5452533"/>
            <a:ext cx="7712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duster"/>
                <a:cs typeface="Chalkduster"/>
              </a:rPr>
              <a:t>Endless Possibilit</a:t>
            </a:r>
            <a:r>
              <a:rPr lang="en-US" sz="4000" dirty="0" smtClean="0">
                <a:solidFill>
                  <a:schemeClr val="bg1"/>
                </a:solidFill>
                <a:latin typeface="Chalkduster"/>
                <a:cs typeface="Chalkduster"/>
              </a:rPr>
              <a:t>ies</a:t>
            </a:r>
            <a:r>
              <a:rPr lang="en-US" sz="4000" dirty="0" smtClean="0">
                <a:latin typeface="Chalkduster"/>
                <a:cs typeface="Chalkduster"/>
              </a:rPr>
              <a:t> Door</a:t>
            </a:r>
            <a:endParaRPr lang="en-US" sz="40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8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4" r="-134"/>
          <a:stretch>
            <a:fillRect/>
          </a:stretch>
        </p:blipFill>
        <p:spPr>
          <a:xfrm>
            <a:off x="624119" y="745068"/>
            <a:ext cx="8113481" cy="5381096"/>
          </a:xfr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238</Words>
  <Application>Microsoft Macintosh PowerPoint</Application>
  <PresentationFormat>On-screen Show (4:3)</PresentationFormat>
  <Paragraphs>18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Shayle Wiebe</dc:creator>
  <cp:lastModifiedBy>Any User</cp:lastModifiedBy>
  <cp:revision>4</cp:revision>
  <dcterms:created xsi:type="dcterms:W3CDTF">2015-03-31T13:58:49Z</dcterms:created>
  <dcterms:modified xsi:type="dcterms:W3CDTF">2015-04-10T20:07:43Z</dcterms:modified>
</cp:coreProperties>
</file>