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8" r:id="rId4"/>
    <p:sldId id="257" r:id="rId5"/>
    <p:sldId id="264" r:id="rId6"/>
    <p:sldId id="265" r:id="rId7"/>
    <p:sldId id="260" r:id="rId8"/>
    <p:sldId id="266" r:id="rId9"/>
    <p:sldId id="269" r:id="rId10"/>
    <p:sldId id="267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0A056-2369-D14C-BAED-CB25622C47DE}" type="datetimeFigureOut">
              <a:rPr lang="en-US" smtClean="0"/>
              <a:pPr/>
              <a:t>4/30/15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77B35-8336-174A-8B21-9041B255D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457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you know something is alive?</a:t>
            </a:r>
          </a:p>
          <a:p>
            <a:r>
              <a:rPr lang="en-US" dirty="0" smtClean="0"/>
              <a:t>What do living things do?</a:t>
            </a:r>
          </a:p>
          <a:p>
            <a:r>
              <a:rPr lang="en-US" dirty="0" smtClean="0"/>
              <a:t>What the different “types” of living</a:t>
            </a:r>
            <a:r>
              <a:rPr lang="en-US" baseline="0" dirty="0" smtClean="0"/>
              <a:t> things?  Groupings?</a:t>
            </a:r>
          </a:p>
          <a:p>
            <a:r>
              <a:rPr lang="en-US" baseline="0" dirty="0" smtClean="0"/>
              <a:t>Names of Groupings?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7B35-8336-174A-8B21-9041B255DD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743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4/30/15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4/30/15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4/30/15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4/30/15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4/30/15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4/30/15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audio" Target="file://localhost/Users/Shayle/Desktop/5%20Kingdoms%20Lesson/Stayin'Alive.mp3" TargetMode="Externa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Shayle/Desktop/5%20Kingdoms%20Lesson/Classification%20of%20Living%20Things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Shayle/Desktop/5%20Kingdoms%20Lesson/Characteristics%20of%20the%20Five%20Kingdoms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7749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u="sng" dirty="0" smtClean="0"/>
              <a:t>Biodiversity of Life</a:t>
            </a:r>
            <a:endParaRPr lang="en-US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9483" y="1807774"/>
            <a:ext cx="6400800" cy="1752600"/>
          </a:xfrm>
        </p:spPr>
        <p:txBody>
          <a:bodyPr/>
          <a:lstStyle/>
          <a:p>
            <a:r>
              <a:rPr lang="en-US" b="1" dirty="0" smtClean="0"/>
              <a:t>Adapt</a:t>
            </a:r>
          </a:p>
          <a:p>
            <a:r>
              <a:rPr lang="en-US" b="1" dirty="0" smtClean="0"/>
              <a:t>Or Die!</a:t>
            </a:r>
            <a:endParaRPr lang="en-US" b="1" dirty="0"/>
          </a:p>
        </p:txBody>
      </p:sp>
      <p:pic>
        <p:nvPicPr>
          <p:cNvPr id="4" name="Picture 3" descr="b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483" y="3155626"/>
            <a:ext cx="698500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0074" y="6464492"/>
            <a:ext cx="8096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http://www.noupe.com/inspiration/a-showcase-of-artistic-typography.html</a:t>
            </a:r>
            <a:endParaRPr lang="en-US" sz="1200" dirty="0"/>
          </a:p>
        </p:txBody>
      </p:sp>
      <p:pic>
        <p:nvPicPr>
          <p:cNvPr id="8" name="Stayin'Aliv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20424" y="6458916"/>
            <a:ext cx="282575" cy="2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067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nmythic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814" y="0"/>
            <a:ext cx="4094027" cy="6936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Kingdoms </a:t>
            </a:r>
            <a:r>
              <a:rPr lang="en-US" sz="3200" dirty="0" smtClean="0"/>
              <a:t>(pg. 38-39)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and describe the key characteristics of each kingdom</a:t>
            </a:r>
          </a:p>
          <a:p>
            <a:r>
              <a:rPr lang="en-US" dirty="0" smtClean="0"/>
              <a:t>Give examples of organisms that are in each kingdom</a:t>
            </a:r>
          </a:p>
          <a:p>
            <a:r>
              <a:rPr lang="en-US" dirty="0" smtClean="0"/>
              <a:t>The 5 kingdoms are: </a:t>
            </a:r>
            <a:r>
              <a:rPr lang="en-US" dirty="0" err="1" smtClean="0"/>
              <a:t>Monera</a:t>
            </a:r>
            <a:r>
              <a:rPr lang="en-US" dirty="0" smtClean="0"/>
              <a:t>, </a:t>
            </a:r>
            <a:r>
              <a:rPr lang="en-US" dirty="0" err="1" smtClean="0"/>
              <a:t>Protista</a:t>
            </a:r>
            <a:r>
              <a:rPr lang="en-US" dirty="0" smtClean="0"/>
              <a:t>, Fungi, Plant, Animal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0" y="0"/>
            <a:ext cx="9242302" cy="6435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Visual Example of Demonstrating your Learning</a:t>
            </a:r>
            <a:endParaRPr lang="en-US" sz="3200" dirty="0"/>
          </a:p>
        </p:txBody>
      </p:sp>
      <p:pic>
        <p:nvPicPr>
          <p:cNvPr id="4" name="Content Placeholder 3" descr="IMG_2679.JPG"/>
          <p:cNvPicPr>
            <a:picLocks noGrp="1" noChangeAspect="1"/>
          </p:cNvPicPr>
          <p:nvPr>
            <p:ph idx="1"/>
          </p:nvPr>
        </p:nvPicPr>
        <p:blipFill>
          <a:blip r:embed="rId2"/>
          <a:srcRect l="3261" r="12952"/>
          <a:stretch>
            <a:fillRect/>
          </a:stretch>
        </p:blipFill>
        <p:spPr>
          <a:xfrm rot="5400000">
            <a:off x="5296444" y="1818252"/>
            <a:ext cx="3913842" cy="3503405"/>
          </a:xfrm>
        </p:spPr>
      </p:pic>
      <p:pic>
        <p:nvPicPr>
          <p:cNvPr id="5" name="Picture 4" descr="IMG_2680.JPG"/>
          <p:cNvPicPr>
            <a:picLocks noChangeAspect="1"/>
          </p:cNvPicPr>
          <p:nvPr/>
        </p:nvPicPr>
        <p:blipFill>
          <a:blip r:embed="rId3"/>
          <a:srcRect l="8812" t="6166" r="11371"/>
          <a:stretch>
            <a:fillRect/>
          </a:stretch>
        </p:blipFill>
        <p:spPr>
          <a:xfrm rot="5400000">
            <a:off x="-124124" y="990929"/>
            <a:ext cx="5873829" cy="5179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0641" y="6332688"/>
            <a:ext cx="300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“Planet Earth” by Dan Gilpin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our notebooks: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pg. 34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Table of Contents</a:t>
            </a:r>
          </a:p>
          <a:p>
            <a:pPr>
              <a:buNone/>
            </a:pPr>
            <a:endParaRPr lang="en-US" dirty="0" smtClean="0">
              <a:sym typeface="Wingdings"/>
            </a:endParaRPr>
          </a:p>
          <a:p>
            <a:r>
              <a:rPr lang="en-US" b="1" dirty="0" smtClean="0">
                <a:sym typeface="Wingdings"/>
              </a:rPr>
              <a:t>pg. 35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Learning Map Title Page</a:t>
            </a:r>
          </a:p>
          <a:p>
            <a:pPr>
              <a:buNone/>
            </a:pPr>
            <a:endParaRPr lang="en-US" dirty="0" smtClean="0">
              <a:sym typeface="Wingdings"/>
            </a:endParaRP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pg. </a:t>
            </a:r>
            <a:r>
              <a:rPr lang="en-US" sz="4400" b="1" u="sng" dirty="0" smtClean="0">
                <a:solidFill>
                  <a:srgbClr val="FF0000"/>
                </a:solidFill>
                <a:sym typeface="Wingdings"/>
              </a:rPr>
              <a:t>37</a:t>
            </a:r>
            <a:r>
              <a:rPr lang="en-US" sz="44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Learning Map “I CAN…” Statements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pg. </a:t>
            </a:r>
            <a:r>
              <a:rPr lang="en-US" sz="4400" b="1" u="sng" dirty="0" smtClean="0">
                <a:solidFill>
                  <a:srgbClr val="FF0000"/>
                </a:solidFill>
                <a:sym typeface="Wingdings"/>
              </a:rPr>
              <a:t>39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Circle Diagram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918"/>
            <a:ext cx="8229600" cy="4525963"/>
          </a:xfrm>
        </p:spPr>
        <p:txBody>
          <a:bodyPr/>
          <a:lstStyle/>
          <a:p>
            <a:r>
              <a:rPr lang="en-US" dirty="0" smtClean="0"/>
              <a:t>Classification of Living </a:t>
            </a:r>
            <a:r>
              <a:rPr lang="en-US" dirty="0" smtClean="0"/>
              <a:t>Things </a:t>
            </a:r>
            <a:r>
              <a:rPr lang="en-US" sz="2000" dirty="0" smtClean="0"/>
              <a:t>	(2:30 min)</a:t>
            </a:r>
            <a:endParaRPr lang="en-US" sz="2000" dirty="0" smtClean="0"/>
          </a:p>
        </p:txBody>
      </p:sp>
      <p:pic>
        <p:nvPicPr>
          <p:cNvPr id="4" name="Classification of Living Things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1164" y="1770395"/>
            <a:ext cx="6268217" cy="470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489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6186" y="337749"/>
            <a:ext cx="954934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What do you </a:t>
            </a:r>
            <a:r>
              <a:rPr lang="en-US" sz="4400" b="1" u="sng" dirty="0" smtClean="0"/>
              <a:t>re-member</a:t>
            </a:r>
            <a:r>
              <a:rPr lang="en-US" sz="4400" b="1" dirty="0" smtClean="0"/>
              <a:t> </a:t>
            </a:r>
          </a:p>
          <a:p>
            <a:pPr marL="0" indent="0" algn="ctr">
              <a:buNone/>
            </a:pPr>
            <a:r>
              <a:rPr lang="en-US" sz="4400" dirty="0" smtClean="0"/>
              <a:t>about </a:t>
            </a:r>
            <a:r>
              <a:rPr lang="en-US" sz="4400" dirty="0" smtClean="0"/>
              <a:t>living things</a:t>
            </a:r>
            <a:r>
              <a:rPr lang="en-US" sz="4400" dirty="0" smtClean="0"/>
              <a:t>? </a:t>
            </a:r>
            <a:r>
              <a:rPr lang="en-US" dirty="0" smtClean="0"/>
              <a:t>(pg. 36)</a:t>
            </a:r>
            <a:endParaRPr lang="en-US" dirty="0"/>
          </a:p>
        </p:txBody>
      </p:sp>
      <p:pic>
        <p:nvPicPr>
          <p:cNvPr id="5" name="Picture 4" descr="Macintosh HD:Users:Shayle:Desktop:Teaching Strategies:Art:Art &amp; Science:Science &amp; Poetry:Evolution Poem.jpg"/>
          <p:cNvPicPr/>
          <p:nvPr/>
        </p:nvPicPr>
        <p:blipFill>
          <a:blip r:embed="rId3"/>
          <a:srcRect t="11433" b="2967"/>
          <a:stretch>
            <a:fillRect/>
          </a:stretch>
        </p:blipFill>
        <p:spPr bwMode="auto">
          <a:xfrm>
            <a:off x="1932164" y="2161596"/>
            <a:ext cx="5369238" cy="449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8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Circle and </a:t>
            </a:r>
            <a:r>
              <a:rPr lang="en-US" dirty="0" smtClean="0"/>
              <a:t>Define</a:t>
            </a:r>
            <a:r>
              <a:rPr lang="en-US" dirty="0" smtClean="0"/>
              <a:t> </a:t>
            </a:r>
            <a:r>
              <a:rPr lang="en-US" sz="3200" dirty="0" smtClean="0">
                <a:solidFill>
                  <a:prstClr val="white"/>
                </a:solidFill>
                <a:ea typeface="+mn-ea"/>
                <a:cs typeface="+mn-cs"/>
              </a:rPr>
              <a:t>(pg. </a:t>
            </a:r>
            <a:r>
              <a:rPr lang="en-US" sz="3200" dirty="0" smtClean="0">
                <a:solidFill>
                  <a:prstClr val="white"/>
                </a:solidFill>
                <a:ea typeface="+mn-ea"/>
                <a:cs typeface="+mn-cs"/>
              </a:rPr>
              <a:t>36-37)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419945" cy="4525963"/>
          </a:xfrm>
        </p:spPr>
        <p:txBody>
          <a:bodyPr/>
          <a:lstStyle/>
          <a:p>
            <a:pPr marL="0" indent="0"/>
            <a:r>
              <a:rPr lang="en-US" dirty="0" smtClean="0"/>
              <a:t> Circle </a:t>
            </a:r>
            <a:r>
              <a:rPr lang="en-US" dirty="0" smtClean="0"/>
              <a:t>all the Key Words that are familiar to </a:t>
            </a:r>
            <a:r>
              <a:rPr lang="en-US" dirty="0" smtClean="0"/>
              <a:t>you.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/>
            <a:r>
              <a:rPr lang="en-US" dirty="0" smtClean="0"/>
              <a:t> Define</a:t>
            </a:r>
            <a:r>
              <a:rPr lang="en-US" dirty="0" smtClean="0"/>
              <a:t>, using your own words, what you think your circled words mean.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0602" y="3586886"/>
            <a:ext cx="4309976" cy="296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40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Questions </a:t>
            </a:r>
            <a:r>
              <a:rPr lang="en-US" dirty="0" smtClean="0"/>
              <a:t>&amp; Wonders</a:t>
            </a:r>
            <a:r>
              <a:rPr lang="en-US" dirty="0" smtClean="0"/>
              <a:t> </a:t>
            </a:r>
            <a:r>
              <a:rPr lang="en-US" sz="3200" dirty="0" smtClean="0">
                <a:solidFill>
                  <a:prstClr val="white"/>
                </a:solidFill>
                <a:ea typeface="+mn-ea"/>
                <a:cs typeface="+mn-cs"/>
              </a:rPr>
              <a:t>(pg. </a:t>
            </a:r>
            <a:r>
              <a:rPr lang="en-US" sz="3200" dirty="0" smtClean="0">
                <a:solidFill>
                  <a:prstClr val="white"/>
                </a:solidFill>
                <a:ea typeface="+mn-ea"/>
                <a:cs typeface="+mn-cs"/>
              </a:rPr>
              <a:t>35)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87573" cy="1399014"/>
          </a:xfrm>
        </p:spPr>
        <p:txBody>
          <a:bodyPr wrap="square"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What </a:t>
            </a:r>
            <a:r>
              <a:rPr lang="en-US" dirty="0" smtClean="0"/>
              <a:t>are you most curious to learn </a:t>
            </a:r>
            <a:r>
              <a:rPr lang="en-US" dirty="0" smtClean="0"/>
              <a:t>about living things?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&quot;Cellfie&quot;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164" y="2796565"/>
            <a:ext cx="3839735" cy="383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03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Bacteria are living things.</a:t>
            </a:r>
            <a:endParaRPr lang="en-US" sz="2800" dirty="0"/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Mushrooms are a specialized kind of plant. </a:t>
            </a:r>
            <a:endParaRPr lang="en-US" sz="2800" dirty="0" smtClean="0"/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All b</a:t>
            </a:r>
            <a:r>
              <a:rPr lang="en-US" sz="2800" dirty="0" smtClean="0"/>
              <a:t>rightly </a:t>
            </a:r>
            <a:r>
              <a:rPr lang="en-US" sz="2800" dirty="0" err="1" smtClean="0"/>
              <a:t>coloured</a:t>
            </a:r>
            <a:r>
              <a:rPr lang="en-US" sz="2800" dirty="0" smtClean="0"/>
              <a:t> living things</a:t>
            </a:r>
            <a:r>
              <a:rPr lang="en-US" sz="2800" dirty="0" smtClean="0"/>
              <a:t> have a hard time hiding. This makes them poorly adapted.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Biodiversity includes all living things.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Hibernation is an adaptation to help living things survive when there is not enough food.  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Agree or </a:t>
            </a:r>
            <a:r>
              <a:rPr lang="en-US" dirty="0" smtClean="0"/>
              <a:t>Disagree</a:t>
            </a:r>
            <a:r>
              <a:rPr lang="en-US" dirty="0" smtClean="0"/>
              <a:t> </a:t>
            </a:r>
            <a:r>
              <a:rPr lang="en-US" sz="3200" dirty="0" smtClean="0">
                <a:solidFill>
                  <a:prstClr val="white"/>
                </a:solidFill>
                <a:ea typeface="+mn-ea"/>
                <a:cs typeface="+mn-cs"/>
              </a:rPr>
              <a:t>(pg. 36)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39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Five Kingdoms of </a:t>
            </a:r>
            <a:r>
              <a:rPr lang="en-US" dirty="0" smtClean="0"/>
              <a:t>Life</a:t>
            </a:r>
            <a:r>
              <a:rPr lang="en-US" dirty="0" smtClean="0"/>
              <a:t> </a:t>
            </a:r>
            <a:r>
              <a:rPr lang="en-US" sz="3200" dirty="0" smtClean="0">
                <a:solidFill>
                  <a:prstClr val="white"/>
                </a:solidFill>
                <a:ea typeface="+mn-ea"/>
                <a:cs typeface="+mn-cs"/>
              </a:rPr>
              <a:t>(pg. </a:t>
            </a:r>
            <a:r>
              <a:rPr lang="en-US" sz="3200" dirty="0" smtClean="0">
                <a:solidFill>
                  <a:prstClr val="white"/>
                </a:solidFill>
                <a:ea typeface="+mn-ea"/>
                <a:cs typeface="+mn-cs"/>
              </a:rPr>
              <a:t>39)</a:t>
            </a:r>
            <a:endParaRPr lang="en-US" dirty="0"/>
          </a:p>
        </p:txBody>
      </p:sp>
      <p:pic>
        <p:nvPicPr>
          <p:cNvPr id="5" name="Content Placeholder 4" descr="5 kingdom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70" t="3970" r="2703" b="3794"/>
          <a:stretch>
            <a:fillRect/>
          </a:stretch>
        </p:blipFill>
        <p:spPr>
          <a:xfrm>
            <a:off x="2405071" y="2350203"/>
            <a:ext cx="4283189" cy="4174582"/>
          </a:xfrm>
        </p:spPr>
      </p:pic>
      <p:sp>
        <p:nvSpPr>
          <p:cNvPr id="4" name="TextBox 3"/>
          <p:cNvSpPr txBox="1"/>
          <p:nvPr/>
        </p:nvSpPr>
        <p:spPr>
          <a:xfrm>
            <a:off x="4650201" y="6524785"/>
            <a:ext cx="4267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anthropophobia.hubpages.com</a:t>
            </a:r>
            <a:r>
              <a:rPr lang="en-US" sz="1200" dirty="0"/>
              <a:t>/hub/The-Five-Kingdoms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1" y="1404610"/>
            <a:ext cx="846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Learning Intention:</a:t>
            </a:r>
            <a:r>
              <a:rPr lang="en-US" sz="2800" dirty="0" smtClean="0"/>
              <a:t> I </a:t>
            </a:r>
            <a:r>
              <a:rPr lang="en-US" sz="2800" dirty="0" smtClean="0"/>
              <a:t>CAN list &amp; describe the 5 Kingdoms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58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8"/>
            <a:ext cx="8229600" cy="1143000"/>
          </a:xfrm>
        </p:spPr>
        <p:txBody>
          <a:bodyPr/>
          <a:lstStyle/>
          <a:p>
            <a:r>
              <a:rPr lang="en-US" dirty="0" smtClean="0"/>
              <a:t>Video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858"/>
            <a:ext cx="8229600" cy="4525963"/>
          </a:xfrm>
        </p:spPr>
        <p:txBody>
          <a:bodyPr/>
          <a:lstStyle/>
          <a:p>
            <a:r>
              <a:rPr lang="en-US" dirty="0" smtClean="0"/>
              <a:t>Characteristics of the 5 Kingdoms </a:t>
            </a:r>
            <a:r>
              <a:rPr lang="en-US" sz="2000" dirty="0" smtClean="0"/>
              <a:t>(3:50 min)</a:t>
            </a:r>
            <a:endParaRPr lang="en-US" sz="2000" dirty="0"/>
          </a:p>
        </p:txBody>
      </p:sp>
      <p:pic>
        <p:nvPicPr>
          <p:cNvPr id="4" name="Characteristics of the Five Kingdoms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2357" y="1904999"/>
            <a:ext cx="6540346" cy="4459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290</TotalTime>
  <Words>343</Words>
  <Application>Microsoft Macintosh PowerPoint</Application>
  <PresentationFormat>On-screen Show (4:3)</PresentationFormat>
  <Paragraphs>44</Paragraphs>
  <Slides>12</Slides>
  <Notes>1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 Black </vt:lpstr>
      <vt:lpstr>Biodiversity of Life</vt:lpstr>
      <vt:lpstr>Setting up our notebooks:</vt:lpstr>
      <vt:lpstr>Video #1</vt:lpstr>
      <vt:lpstr>Slide 4</vt:lpstr>
      <vt:lpstr>Circle and Define (pg. 36-37)</vt:lpstr>
      <vt:lpstr>My Questions &amp; Wonders (pg. 35) </vt:lpstr>
      <vt:lpstr>Slide 7</vt:lpstr>
      <vt:lpstr>Five Kingdoms of Life (pg. 39)</vt:lpstr>
      <vt:lpstr>Video #2</vt:lpstr>
      <vt:lpstr>Slide 10</vt:lpstr>
      <vt:lpstr>The 5 Kingdoms (pg. 38-39)</vt:lpstr>
      <vt:lpstr>Visual Example of Demonstrating your Learning</vt:lpstr>
    </vt:vector>
  </TitlesOfParts>
  <Company>Vancouver School Board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Earth’s Crust</dc:title>
  <dc:creator>Jacob Martens</dc:creator>
  <cp:lastModifiedBy>Shayle Wiebe</cp:lastModifiedBy>
  <cp:revision>22</cp:revision>
  <dcterms:created xsi:type="dcterms:W3CDTF">2015-05-01T05:04:36Z</dcterms:created>
  <dcterms:modified xsi:type="dcterms:W3CDTF">2015-05-01T07:52:33Z</dcterms:modified>
</cp:coreProperties>
</file>